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511" r:id="rId2"/>
    <p:sldId id="413" r:id="rId3"/>
    <p:sldId id="523" r:id="rId4"/>
    <p:sldId id="524" r:id="rId5"/>
    <p:sldId id="525" r:id="rId6"/>
    <p:sldId id="512" r:id="rId7"/>
    <p:sldId id="513" r:id="rId8"/>
    <p:sldId id="526" r:id="rId9"/>
    <p:sldId id="527" r:id="rId10"/>
    <p:sldId id="518" r:id="rId11"/>
    <p:sldId id="519" r:id="rId12"/>
    <p:sldId id="514" r:id="rId13"/>
    <p:sldId id="515" r:id="rId14"/>
    <p:sldId id="516" r:id="rId15"/>
    <p:sldId id="517" r:id="rId16"/>
    <p:sldId id="256" r:id="rId17"/>
    <p:sldId id="537" r:id="rId18"/>
    <p:sldId id="261" r:id="rId19"/>
    <p:sldId id="477" r:id="rId20"/>
    <p:sldId id="485" r:id="rId21"/>
    <p:sldId id="521" r:id="rId22"/>
    <p:sldId id="520" r:id="rId23"/>
    <p:sldId id="319" r:id="rId24"/>
    <p:sldId id="257" r:id="rId25"/>
    <p:sldId id="533" r:id="rId26"/>
    <p:sldId id="464" r:id="rId27"/>
    <p:sldId id="529" r:id="rId28"/>
    <p:sldId id="522" r:id="rId29"/>
    <p:sldId id="383" r:id="rId30"/>
    <p:sldId id="532" r:id="rId31"/>
    <p:sldId id="534" r:id="rId32"/>
    <p:sldId id="536" r:id="rId33"/>
    <p:sldId id="535" r:id="rId34"/>
    <p:sldId id="531" r:id="rId35"/>
    <p:sldId id="388" r:id="rId36"/>
    <p:sldId id="409" r:id="rId37"/>
    <p:sldId id="488" r:id="rId38"/>
    <p:sldId id="52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o, Katy (CDC/DDPHSIS/CGH/DGHT)" initials="YK(" lastIdx="29" clrIdx="0">
    <p:extLst>
      <p:ext uri="{19B8F6BF-5375-455C-9EA6-DF929625EA0E}">
        <p15:presenceInfo xmlns:p15="http://schemas.microsoft.com/office/powerpoint/2012/main" userId="S::dbx4@cdc.gov::7c53ef93-1f20-43c2-8b8d-95f640fb9f61" providerId="AD"/>
      </p:ext>
    </p:extLst>
  </p:cmAuthor>
  <p:cmAuthor id="2" name="Barbara McKinney" initials="BM" lastIdx="34" clrIdx="1">
    <p:extLst>
      <p:ext uri="{19B8F6BF-5375-455C-9EA6-DF929625EA0E}">
        <p15:presenceInfo xmlns:p15="http://schemas.microsoft.com/office/powerpoint/2012/main" userId="b8effbe2df3cf0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p:restoredTop sz="91429"/>
  </p:normalViewPr>
  <p:slideViewPr>
    <p:cSldViewPr snapToGrid="0" snapToObjects="1">
      <p:cViewPr varScale="1">
        <p:scale>
          <a:sx n="117" d="100"/>
          <a:sy n="117" d="100"/>
        </p:scale>
        <p:origin x="1112"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IHI Mandatory Courses  Completion Rate </a:t>
            </a:r>
          </a:p>
          <a:p>
            <a:pPr>
              <a:defRPr sz="1800" b="1"/>
            </a:pPr>
            <a:r>
              <a:rPr lang="en-US" sz="1800" b="1" dirty="0"/>
              <a:t>(Facilities)</a:t>
            </a:r>
          </a:p>
        </c:rich>
      </c:tx>
      <c:layout>
        <c:manualLayout>
          <c:xMode val="edge"/>
          <c:yMode val="edge"/>
          <c:x val="0.18343301435406698"/>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Facilities!$E$1:$E$2</c:f>
              <c:strCache>
                <c:ptCount val="2"/>
                <c:pt idx="1">
                  <c:v>IHI Mandatory Courses  Completion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Facilities!$B$3:$B$17</c:f>
              <c:strCache>
                <c:ptCount val="15"/>
                <c:pt idx="0">
                  <c:v>NMRL</c:v>
                </c:pt>
                <c:pt idx="1">
                  <c:v>Kuwadzana</c:v>
                </c:pt>
                <c:pt idx="2">
                  <c:v>Hatcliffe </c:v>
                </c:pt>
                <c:pt idx="3">
                  <c:v>PSI lab</c:v>
                </c:pt>
                <c:pt idx="4">
                  <c:v>St Mary’s</c:v>
                </c:pt>
                <c:pt idx="5">
                  <c:v>Chitungwiza Hospital</c:v>
                </c:pt>
                <c:pt idx="6">
                  <c:v>Hopley/Tariro</c:v>
                </c:pt>
                <c:pt idx="7">
                  <c:v>Budiriro</c:v>
                </c:pt>
                <c:pt idx="8">
                  <c:v>Parirenyatwa</c:v>
                </c:pt>
                <c:pt idx="9">
                  <c:v>Epworth</c:v>
                </c:pt>
                <c:pt idx="10">
                  <c:v>BRIDH</c:v>
                </c:pt>
                <c:pt idx="11">
                  <c:v>Zengeza</c:v>
                </c:pt>
                <c:pt idx="12">
                  <c:v>Mbare</c:v>
                </c:pt>
                <c:pt idx="13">
                  <c:v>Seke North</c:v>
                </c:pt>
                <c:pt idx="14">
                  <c:v>Overspill</c:v>
                </c:pt>
              </c:strCache>
            </c:strRef>
          </c:cat>
          <c:val>
            <c:numRef>
              <c:f>Facilities!$E$3:$E$17</c:f>
              <c:numCache>
                <c:formatCode>0%</c:formatCode>
                <c:ptCount val="15"/>
                <c:pt idx="0">
                  <c:v>0.8</c:v>
                </c:pt>
                <c:pt idx="1">
                  <c:v>0.6</c:v>
                </c:pt>
                <c:pt idx="2">
                  <c:v>0.5</c:v>
                </c:pt>
                <c:pt idx="3">
                  <c:v>0.33333333333333331</c:v>
                </c:pt>
                <c:pt idx="4">
                  <c:v>0.25</c:v>
                </c:pt>
                <c:pt idx="5">
                  <c:v>0.2</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0-3605-3440-86C8-CD60A01DC249}"/>
            </c:ext>
          </c:extLst>
        </c:ser>
        <c:dLbls>
          <c:dLblPos val="outEnd"/>
          <c:showLegendKey val="0"/>
          <c:showVal val="1"/>
          <c:showCatName val="0"/>
          <c:showSerName val="0"/>
          <c:showPercent val="0"/>
          <c:showBubbleSize val="0"/>
        </c:dLbls>
        <c:gapWidth val="182"/>
        <c:axId val="1289315328"/>
        <c:axId val="1209904832"/>
      </c:barChart>
      <c:dateAx>
        <c:axId val="1289315328"/>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09904832"/>
        <c:crosses val="autoZero"/>
        <c:auto val="0"/>
        <c:lblOffset val="100"/>
        <c:baseTimeUnit val="days"/>
      </c:dateAx>
      <c:valAx>
        <c:axId val="1209904832"/>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931532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IHI Mandatory Courses  Completion Rate (Partners)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83701128334497"/>
          <c:y val="0.29208333333333336"/>
          <c:w val="0.75727185163542388"/>
          <c:h val="0.60051727909011365"/>
        </c:manualLayout>
      </c:layout>
      <c:barChart>
        <c:barDir val="bar"/>
        <c:grouping val="clustered"/>
        <c:varyColors val="0"/>
        <c:ser>
          <c:idx val="0"/>
          <c:order val="0"/>
          <c:tx>
            <c:strRef>
              <c:f>Partners!$E$1</c:f>
              <c:strCache>
                <c:ptCount val="1"/>
                <c:pt idx="0">
                  <c:v>IHI Mandatory Courses  Completion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Partners!$B$2:$B$7</c:f>
              <c:strCache>
                <c:ptCount val="6"/>
                <c:pt idx="0">
                  <c:v>Zimttech</c:v>
                </c:pt>
                <c:pt idx="1">
                  <c:v>PSI</c:v>
                </c:pt>
                <c:pt idx="2">
                  <c:v>ZACH</c:v>
                </c:pt>
                <c:pt idx="3">
                  <c:v>BRTI</c:v>
                </c:pt>
                <c:pt idx="4">
                  <c:v>Ophid</c:v>
                </c:pt>
                <c:pt idx="5">
                  <c:v>MoHCC</c:v>
                </c:pt>
              </c:strCache>
            </c:strRef>
          </c:cat>
          <c:val>
            <c:numRef>
              <c:f>Partners!$E$2:$E$7</c:f>
              <c:numCache>
                <c:formatCode>0%</c:formatCode>
                <c:ptCount val="6"/>
                <c:pt idx="0">
                  <c:v>1</c:v>
                </c:pt>
                <c:pt idx="1">
                  <c:v>1</c:v>
                </c:pt>
                <c:pt idx="2">
                  <c:v>1</c:v>
                </c:pt>
                <c:pt idx="3">
                  <c:v>0.75</c:v>
                </c:pt>
                <c:pt idx="4">
                  <c:v>0.5</c:v>
                </c:pt>
                <c:pt idx="5">
                  <c:v>0.5</c:v>
                </c:pt>
              </c:numCache>
            </c:numRef>
          </c:val>
          <c:extLst>
            <c:ext xmlns:c16="http://schemas.microsoft.com/office/drawing/2014/chart" uri="{C3380CC4-5D6E-409C-BE32-E72D297353CC}">
              <c16:uniqueId val="{00000000-0C34-294C-997B-7F2EEFF597D0}"/>
            </c:ext>
          </c:extLst>
        </c:ser>
        <c:dLbls>
          <c:showLegendKey val="0"/>
          <c:showVal val="0"/>
          <c:showCatName val="0"/>
          <c:showSerName val="0"/>
          <c:showPercent val="0"/>
          <c:showBubbleSize val="0"/>
        </c:dLbls>
        <c:gapWidth val="182"/>
        <c:axId val="1290218544"/>
        <c:axId val="1348192864"/>
      </c:barChart>
      <c:catAx>
        <c:axId val="1290218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48192864"/>
        <c:crosses val="autoZero"/>
        <c:auto val="1"/>
        <c:lblAlgn val="ctr"/>
        <c:lblOffset val="100"/>
        <c:noMultiLvlLbl val="0"/>
      </c:catAx>
      <c:valAx>
        <c:axId val="1348192864"/>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02185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IHI Mandatory Courses  Completion Rate </a:t>
            </a:r>
          </a:p>
          <a:p>
            <a:pPr>
              <a:defRPr sz="1800" b="1"/>
            </a:pPr>
            <a:r>
              <a:rPr lang="en-US" sz="1800" b="1" dirty="0"/>
              <a:t>(Facilities)</a:t>
            </a:r>
          </a:p>
        </c:rich>
      </c:tx>
      <c:layout>
        <c:manualLayout>
          <c:xMode val="edge"/>
          <c:yMode val="edge"/>
          <c:x val="0.18343301435406698"/>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Facilities!$E$1:$E$2</c:f>
              <c:strCache>
                <c:ptCount val="2"/>
                <c:pt idx="1">
                  <c:v>IHI Mandatory Courses  Completion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Facilities!$B$3:$B$17</c:f>
              <c:strCache>
                <c:ptCount val="15"/>
                <c:pt idx="0">
                  <c:v>NMRL</c:v>
                </c:pt>
                <c:pt idx="1">
                  <c:v>Kuwadzana</c:v>
                </c:pt>
                <c:pt idx="2">
                  <c:v>Hatcliffe </c:v>
                </c:pt>
                <c:pt idx="3">
                  <c:v>PSI lab</c:v>
                </c:pt>
                <c:pt idx="4">
                  <c:v>St Mary’s</c:v>
                </c:pt>
                <c:pt idx="5">
                  <c:v>Chitungwiza Hospital</c:v>
                </c:pt>
                <c:pt idx="6">
                  <c:v>Hopley/Tariro</c:v>
                </c:pt>
                <c:pt idx="7">
                  <c:v>Budiriro</c:v>
                </c:pt>
                <c:pt idx="8">
                  <c:v>Parirenyatwa</c:v>
                </c:pt>
                <c:pt idx="9">
                  <c:v>Epworth</c:v>
                </c:pt>
                <c:pt idx="10">
                  <c:v>BRIDH</c:v>
                </c:pt>
                <c:pt idx="11">
                  <c:v>Zengeza</c:v>
                </c:pt>
                <c:pt idx="12">
                  <c:v>Mbare</c:v>
                </c:pt>
                <c:pt idx="13">
                  <c:v>Seke North</c:v>
                </c:pt>
                <c:pt idx="14">
                  <c:v>Overspill</c:v>
                </c:pt>
              </c:strCache>
            </c:strRef>
          </c:cat>
          <c:val>
            <c:numRef>
              <c:f>Facilities!$E$3:$E$17</c:f>
              <c:numCache>
                <c:formatCode>0%</c:formatCode>
                <c:ptCount val="15"/>
                <c:pt idx="0">
                  <c:v>0.8</c:v>
                </c:pt>
                <c:pt idx="1">
                  <c:v>0.6</c:v>
                </c:pt>
                <c:pt idx="2">
                  <c:v>0.5</c:v>
                </c:pt>
                <c:pt idx="3">
                  <c:v>0.33333333333333331</c:v>
                </c:pt>
                <c:pt idx="4">
                  <c:v>0.25</c:v>
                </c:pt>
                <c:pt idx="5">
                  <c:v>0.2</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0-DFB5-456D-AD7C-2B74E4CD749B}"/>
            </c:ext>
          </c:extLst>
        </c:ser>
        <c:dLbls>
          <c:dLblPos val="outEnd"/>
          <c:showLegendKey val="0"/>
          <c:showVal val="1"/>
          <c:showCatName val="0"/>
          <c:showSerName val="0"/>
          <c:showPercent val="0"/>
          <c:showBubbleSize val="0"/>
        </c:dLbls>
        <c:gapWidth val="182"/>
        <c:axId val="1289315328"/>
        <c:axId val="1209904832"/>
      </c:barChart>
      <c:dateAx>
        <c:axId val="1289315328"/>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09904832"/>
        <c:crosses val="autoZero"/>
        <c:auto val="0"/>
        <c:lblOffset val="100"/>
        <c:baseTimeUnit val="days"/>
      </c:dateAx>
      <c:valAx>
        <c:axId val="1209904832"/>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931532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IHI Mandatory Courses  Completion Rate (Partners)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83701128334497"/>
          <c:y val="0.29208333333333336"/>
          <c:w val="0.75727185163542388"/>
          <c:h val="0.60051727909011365"/>
        </c:manualLayout>
      </c:layout>
      <c:barChart>
        <c:barDir val="bar"/>
        <c:grouping val="clustered"/>
        <c:varyColors val="0"/>
        <c:ser>
          <c:idx val="0"/>
          <c:order val="0"/>
          <c:tx>
            <c:strRef>
              <c:f>Partners!$E$1</c:f>
              <c:strCache>
                <c:ptCount val="1"/>
                <c:pt idx="0">
                  <c:v>IHI Mandatory Courses  Completion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Partners!$B$2:$B$7</c:f>
              <c:strCache>
                <c:ptCount val="6"/>
                <c:pt idx="0">
                  <c:v>Zimttech</c:v>
                </c:pt>
                <c:pt idx="1">
                  <c:v>PSI</c:v>
                </c:pt>
                <c:pt idx="2">
                  <c:v>ZACH</c:v>
                </c:pt>
                <c:pt idx="3">
                  <c:v>BRTI</c:v>
                </c:pt>
                <c:pt idx="4">
                  <c:v>Ophid</c:v>
                </c:pt>
                <c:pt idx="5">
                  <c:v>MoHCC</c:v>
                </c:pt>
              </c:strCache>
            </c:strRef>
          </c:cat>
          <c:val>
            <c:numRef>
              <c:f>Partners!$E$2:$E$7</c:f>
              <c:numCache>
                <c:formatCode>0%</c:formatCode>
                <c:ptCount val="6"/>
                <c:pt idx="0">
                  <c:v>1</c:v>
                </c:pt>
                <c:pt idx="1">
                  <c:v>1</c:v>
                </c:pt>
                <c:pt idx="2">
                  <c:v>1</c:v>
                </c:pt>
                <c:pt idx="3">
                  <c:v>0.75</c:v>
                </c:pt>
                <c:pt idx="4">
                  <c:v>0.5</c:v>
                </c:pt>
                <c:pt idx="5">
                  <c:v>0.5</c:v>
                </c:pt>
              </c:numCache>
            </c:numRef>
          </c:val>
          <c:extLst>
            <c:ext xmlns:c16="http://schemas.microsoft.com/office/drawing/2014/chart" uri="{C3380CC4-5D6E-409C-BE32-E72D297353CC}">
              <c16:uniqueId val="{00000000-43FA-4C40-B1CE-779EF6F1A121}"/>
            </c:ext>
          </c:extLst>
        </c:ser>
        <c:dLbls>
          <c:showLegendKey val="0"/>
          <c:showVal val="0"/>
          <c:showCatName val="0"/>
          <c:showSerName val="0"/>
          <c:showPercent val="0"/>
          <c:showBubbleSize val="0"/>
        </c:dLbls>
        <c:gapWidth val="182"/>
        <c:axId val="1290218544"/>
        <c:axId val="1348192864"/>
      </c:barChart>
      <c:catAx>
        <c:axId val="1290218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48192864"/>
        <c:crosses val="autoZero"/>
        <c:auto val="1"/>
        <c:lblAlgn val="ctr"/>
        <c:lblOffset val="100"/>
        <c:noMultiLvlLbl val="0"/>
      </c:catAx>
      <c:valAx>
        <c:axId val="1348192864"/>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02185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3-23T14:03:21.619" idx="2">
    <p:pos x="3747" y="1664"/>
    <p:text>Have you gone totally paperless? Is ePOC the only system used without the Greenbook? If Greenbooks are still used by the clinicians, you need to track result recording in GB as well.</p:text>
  </p:cm>
  <p:cm authorId="1" dt="2020-03-23T14:04:55.121" idx="3">
    <p:pos x="6167" y="1617"/>
    <p:text>Because no root cause analysis was shown (fishbone diagram) in this presentaiton, how did you come up with these interventions? Interventions must be related to your analysis.</p:text>
  </p:cm>
</p:cmLst>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A0B6E-9BD2-2645-B92F-5DDFD3BA2563}" type="doc">
      <dgm:prSet loTypeId="urn:microsoft.com/office/officeart/2005/8/layout/hChevron3" loCatId="" qsTypeId="urn:microsoft.com/office/officeart/2005/8/quickstyle/simple1" qsCatId="simple" csTypeId="urn:microsoft.com/office/officeart/2005/8/colors/colorful5" csCatId="colorful" phldr="1"/>
      <dgm:spPr/>
      <dgm:t>
        <a:bodyPr/>
        <a:lstStyle/>
        <a:p>
          <a:endParaRPr lang="en-US"/>
        </a:p>
      </dgm:t>
    </dgm:pt>
    <dgm:pt modelId="{D0F5BC47-85CA-E54D-86D7-30B51C6BECBF}">
      <dgm:prSet phldrT="[Text]"/>
      <dgm:spPr>
        <a:solidFill>
          <a:schemeClr val="tx1"/>
        </a:solidFill>
      </dgm:spPr>
      <dgm:t>
        <a:bodyPr/>
        <a:lstStyle/>
        <a:p>
          <a:r>
            <a:rPr lang="en-US" dirty="0"/>
            <a:t>Define</a:t>
          </a:r>
        </a:p>
      </dgm:t>
    </dgm:pt>
    <dgm:pt modelId="{A88160D5-4418-A746-B7B3-72BABEF8969D}" type="parTrans" cxnId="{FB4D9423-651F-5F4E-A743-C19920F44152}">
      <dgm:prSet/>
      <dgm:spPr/>
      <dgm:t>
        <a:bodyPr/>
        <a:lstStyle/>
        <a:p>
          <a:endParaRPr lang="en-US"/>
        </a:p>
      </dgm:t>
    </dgm:pt>
    <dgm:pt modelId="{93287845-FC2C-5047-AF04-69A51E131AF1}" type="sibTrans" cxnId="{FB4D9423-651F-5F4E-A743-C19920F44152}">
      <dgm:prSet/>
      <dgm:spPr/>
      <dgm:t>
        <a:bodyPr/>
        <a:lstStyle/>
        <a:p>
          <a:endParaRPr lang="en-US"/>
        </a:p>
      </dgm:t>
    </dgm:pt>
    <dgm:pt modelId="{0818005F-3CA4-B244-B789-722A59F012EB}">
      <dgm:prSet phldrT="[Text]"/>
      <dgm:spPr>
        <a:solidFill>
          <a:schemeClr val="tx1"/>
        </a:solidFill>
      </dgm:spPr>
      <dgm:t>
        <a:bodyPr/>
        <a:lstStyle/>
        <a:p>
          <a:r>
            <a:rPr lang="en-US" dirty="0"/>
            <a:t>Measure</a:t>
          </a:r>
        </a:p>
      </dgm:t>
    </dgm:pt>
    <dgm:pt modelId="{AA77C063-B3CA-4142-8E2F-593A3988681C}" type="parTrans" cxnId="{417D4A86-1A17-C648-A0C8-9D42E8D4CDDC}">
      <dgm:prSet/>
      <dgm:spPr/>
      <dgm:t>
        <a:bodyPr/>
        <a:lstStyle/>
        <a:p>
          <a:endParaRPr lang="en-US"/>
        </a:p>
      </dgm:t>
    </dgm:pt>
    <dgm:pt modelId="{A6BA3BD3-A0FF-974F-974D-B8C0231F6A88}" type="sibTrans" cxnId="{417D4A86-1A17-C648-A0C8-9D42E8D4CDDC}">
      <dgm:prSet/>
      <dgm:spPr/>
      <dgm:t>
        <a:bodyPr/>
        <a:lstStyle/>
        <a:p>
          <a:endParaRPr lang="en-US"/>
        </a:p>
      </dgm:t>
    </dgm:pt>
    <dgm:pt modelId="{26B8ACC1-0DD4-9649-A071-8FF0D8060289}">
      <dgm:prSet phldrT="[Text]"/>
      <dgm:spPr>
        <a:solidFill>
          <a:schemeClr val="tx1"/>
        </a:solidFill>
      </dgm:spPr>
      <dgm:t>
        <a:bodyPr/>
        <a:lstStyle/>
        <a:p>
          <a:r>
            <a:rPr lang="en-US" dirty="0"/>
            <a:t>Analyze</a:t>
          </a:r>
        </a:p>
      </dgm:t>
    </dgm:pt>
    <dgm:pt modelId="{C82F8033-DF83-B144-9080-E64DA167C9D6}" type="parTrans" cxnId="{09F7C712-0CB5-3F49-A7B1-94207354A61C}">
      <dgm:prSet/>
      <dgm:spPr/>
      <dgm:t>
        <a:bodyPr/>
        <a:lstStyle/>
        <a:p>
          <a:endParaRPr lang="en-US"/>
        </a:p>
      </dgm:t>
    </dgm:pt>
    <dgm:pt modelId="{831BB22E-15F0-0249-A200-044D40C9D745}" type="sibTrans" cxnId="{09F7C712-0CB5-3F49-A7B1-94207354A61C}">
      <dgm:prSet/>
      <dgm:spPr/>
      <dgm:t>
        <a:bodyPr/>
        <a:lstStyle/>
        <a:p>
          <a:endParaRPr lang="en-US"/>
        </a:p>
      </dgm:t>
    </dgm:pt>
    <dgm:pt modelId="{99177DBD-9F79-CC43-BAFF-4EA288504946}">
      <dgm:prSet/>
      <dgm:spPr>
        <a:solidFill>
          <a:schemeClr val="tx1"/>
        </a:solidFill>
      </dgm:spPr>
      <dgm:t>
        <a:bodyPr/>
        <a:lstStyle/>
        <a:p>
          <a:r>
            <a:rPr lang="en-US" dirty="0"/>
            <a:t>Improve</a:t>
          </a:r>
        </a:p>
      </dgm:t>
    </dgm:pt>
    <dgm:pt modelId="{C629CA68-DFE1-FD48-9EF3-2AD11A5D820F}" type="parTrans" cxnId="{4428627E-B245-5445-9E91-4C7125445E3C}">
      <dgm:prSet/>
      <dgm:spPr/>
      <dgm:t>
        <a:bodyPr/>
        <a:lstStyle/>
        <a:p>
          <a:endParaRPr lang="en-US"/>
        </a:p>
      </dgm:t>
    </dgm:pt>
    <dgm:pt modelId="{977BDB66-18CB-0045-A8E4-C38FA250E991}" type="sibTrans" cxnId="{4428627E-B245-5445-9E91-4C7125445E3C}">
      <dgm:prSet/>
      <dgm:spPr/>
      <dgm:t>
        <a:bodyPr/>
        <a:lstStyle/>
        <a:p>
          <a:endParaRPr lang="en-US"/>
        </a:p>
      </dgm:t>
    </dgm:pt>
    <dgm:pt modelId="{7183A1A6-628C-0646-9CCF-5D3BDFFBB031}">
      <dgm:prSet/>
      <dgm:spPr>
        <a:solidFill>
          <a:schemeClr val="tx1"/>
        </a:solidFill>
      </dgm:spPr>
      <dgm:t>
        <a:bodyPr/>
        <a:lstStyle/>
        <a:p>
          <a:r>
            <a:rPr lang="en-US" dirty="0"/>
            <a:t>Control</a:t>
          </a:r>
        </a:p>
      </dgm:t>
    </dgm:pt>
    <dgm:pt modelId="{D9E3CBC8-9C88-9243-9A83-308E05AAC40D}" type="parTrans" cxnId="{84786760-99EB-5146-972F-4973D4AEAAAC}">
      <dgm:prSet/>
      <dgm:spPr/>
      <dgm:t>
        <a:bodyPr/>
        <a:lstStyle/>
        <a:p>
          <a:endParaRPr lang="en-US"/>
        </a:p>
      </dgm:t>
    </dgm:pt>
    <dgm:pt modelId="{4867EB0B-CE53-7748-BD5D-57A9A9F3FC2D}" type="sibTrans" cxnId="{84786760-99EB-5146-972F-4973D4AEAAAC}">
      <dgm:prSet/>
      <dgm:spPr/>
      <dgm:t>
        <a:bodyPr/>
        <a:lstStyle/>
        <a:p>
          <a:endParaRPr lang="en-US"/>
        </a:p>
      </dgm:t>
    </dgm:pt>
    <dgm:pt modelId="{5B2E71D1-518D-3F41-98D6-92FAF2A36047}" type="pres">
      <dgm:prSet presAssocID="{BABA0B6E-9BD2-2645-B92F-5DDFD3BA2563}" presName="Name0" presStyleCnt="0">
        <dgm:presLayoutVars>
          <dgm:dir/>
          <dgm:resizeHandles val="exact"/>
        </dgm:presLayoutVars>
      </dgm:prSet>
      <dgm:spPr/>
    </dgm:pt>
    <dgm:pt modelId="{25B09A42-D34A-D642-A36F-6E81EFE75158}" type="pres">
      <dgm:prSet presAssocID="{D0F5BC47-85CA-E54D-86D7-30B51C6BECBF}" presName="parTxOnly" presStyleLbl="node1" presStyleIdx="0" presStyleCnt="5">
        <dgm:presLayoutVars>
          <dgm:bulletEnabled val="1"/>
        </dgm:presLayoutVars>
      </dgm:prSet>
      <dgm:spPr/>
    </dgm:pt>
    <dgm:pt modelId="{36B9099B-EB7A-3E41-B7DF-0953A91038F7}" type="pres">
      <dgm:prSet presAssocID="{93287845-FC2C-5047-AF04-69A51E131AF1}" presName="parSpace" presStyleCnt="0"/>
      <dgm:spPr/>
    </dgm:pt>
    <dgm:pt modelId="{0C28D3C2-19A0-8646-8962-28EC1D98677B}" type="pres">
      <dgm:prSet presAssocID="{0818005F-3CA4-B244-B789-722A59F012EB}" presName="parTxOnly" presStyleLbl="node1" presStyleIdx="1" presStyleCnt="5">
        <dgm:presLayoutVars>
          <dgm:bulletEnabled val="1"/>
        </dgm:presLayoutVars>
      </dgm:prSet>
      <dgm:spPr/>
    </dgm:pt>
    <dgm:pt modelId="{C428DC69-13B6-CB4C-87A9-E2D887DBF02D}" type="pres">
      <dgm:prSet presAssocID="{A6BA3BD3-A0FF-974F-974D-B8C0231F6A88}" presName="parSpace" presStyleCnt="0"/>
      <dgm:spPr/>
    </dgm:pt>
    <dgm:pt modelId="{FEBA95CD-8188-CD41-B485-6951CDFAECC2}" type="pres">
      <dgm:prSet presAssocID="{26B8ACC1-0DD4-9649-A071-8FF0D8060289}" presName="parTxOnly" presStyleLbl="node1" presStyleIdx="2" presStyleCnt="5">
        <dgm:presLayoutVars>
          <dgm:bulletEnabled val="1"/>
        </dgm:presLayoutVars>
      </dgm:prSet>
      <dgm:spPr/>
    </dgm:pt>
    <dgm:pt modelId="{40DED29A-6608-A942-9770-25D37F66E17C}" type="pres">
      <dgm:prSet presAssocID="{831BB22E-15F0-0249-A200-044D40C9D745}" presName="parSpace" presStyleCnt="0"/>
      <dgm:spPr/>
    </dgm:pt>
    <dgm:pt modelId="{D42202C9-39A4-B744-A10C-12775E594EB2}" type="pres">
      <dgm:prSet presAssocID="{99177DBD-9F79-CC43-BAFF-4EA288504946}" presName="parTxOnly" presStyleLbl="node1" presStyleIdx="3" presStyleCnt="5">
        <dgm:presLayoutVars>
          <dgm:bulletEnabled val="1"/>
        </dgm:presLayoutVars>
      </dgm:prSet>
      <dgm:spPr/>
    </dgm:pt>
    <dgm:pt modelId="{ADE1CEC0-1526-5B42-95A7-6CFD9D317AD3}" type="pres">
      <dgm:prSet presAssocID="{977BDB66-18CB-0045-A8E4-C38FA250E991}" presName="parSpace" presStyleCnt="0"/>
      <dgm:spPr/>
    </dgm:pt>
    <dgm:pt modelId="{6344FFAE-760E-2840-9CCC-A977CC5A5852}" type="pres">
      <dgm:prSet presAssocID="{7183A1A6-628C-0646-9CCF-5D3BDFFBB031}" presName="parTxOnly" presStyleLbl="node1" presStyleIdx="4" presStyleCnt="5">
        <dgm:presLayoutVars>
          <dgm:bulletEnabled val="1"/>
        </dgm:presLayoutVars>
      </dgm:prSet>
      <dgm:spPr/>
    </dgm:pt>
  </dgm:ptLst>
  <dgm:cxnLst>
    <dgm:cxn modelId="{09F7C712-0CB5-3F49-A7B1-94207354A61C}" srcId="{BABA0B6E-9BD2-2645-B92F-5DDFD3BA2563}" destId="{26B8ACC1-0DD4-9649-A071-8FF0D8060289}" srcOrd="2" destOrd="0" parTransId="{C82F8033-DF83-B144-9080-E64DA167C9D6}" sibTransId="{831BB22E-15F0-0249-A200-044D40C9D745}"/>
    <dgm:cxn modelId="{FB4D9423-651F-5F4E-A743-C19920F44152}" srcId="{BABA0B6E-9BD2-2645-B92F-5DDFD3BA2563}" destId="{D0F5BC47-85CA-E54D-86D7-30B51C6BECBF}" srcOrd="0" destOrd="0" parTransId="{A88160D5-4418-A746-B7B3-72BABEF8969D}" sibTransId="{93287845-FC2C-5047-AF04-69A51E131AF1}"/>
    <dgm:cxn modelId="{B5F0484A-26A0-8548-BAEC-CC8AEA520D2C}" type="presOf" srcId="{0818005F-3CA4-B244-B789-722A59F012EB}" destId="{0C28D3C2-19A0-8646-8962-28EC1D98677B}" srcOrd="0" destOrd="0" presId="urn:microsoft.com/office/officeart/2005/8/layout/hChevron3"/>
    <dgm:cxn modelId="{ECE3884C-D1D6-BE48-A625-94F8214E2CCA}" type="presOf" srcId="{99177DBD-9F79-CC43-BAFF-4EA288504946}" destId="{D42202C9-39A4-B744-A10C-12775E594EB2}" srcOrd="0" destOrd="0" presId="urn:microsoft.com/office/officeart/2005/8/layout/hChevron3"/>
    <dgm:cxn modelId="{84786760-99EB-5146-972F-4973D4AEAAAC}" srcId="{BABA0B6E-9BD2-2645-B92F-5DDFD3BA2563}" destId="{7183A1A6-628C-0646-9CCF-5D3BDFFBB031}" srcOrd="4" destOrd="0" parTransId="{D9E3CBC8-9C88-9243-9A83-308E05AAC40D}" sibTransId="{4867EB0B-CE53-7748-BD5D-57A9A9F3FC2D}"/>
    <dgm:cxn modelId="{25A53A78-1416-E444-941A-57C1B3C5B395}" type="presOf" srcId="{BABA0B6E-9BD2-2645-B92F-5DDFD3BA2563}" destId="{5B2E71D1-518D-3F41-98D6-92FAF2A36047}" srcOrd="0" destOrd="0" presId="urn:microsoft.com/office/officeart/2005/8/layout/hChevron3"/>
    <dgm:cxn modelId="{07CC9578-9247-AD47-A43A-3F1040F41A19}" type="presOf" srcId="{7183A1A6-628C-0646-9CCF-5D3BDFFBB031}" destId="{6344FFAE-760E-2840-9CCC-A977CC5A5852}" srcOrd="0" destOrd="0" presId="urn:microsoft.com/office/officeart/2005/8/layout/hChevron3"/>
    <dgm:cxn modelId="{4428627E-B245-5445-9E91-4C7125445E3C}" srcId="{BABA0B6E-9BD2-2645-B92F-5DDFD3BA2563}" destId="{99177DBD-9F79-CC43-BAFF-4EA288504946}" srcOrd="3" destOrd="0" parTransId="{C629CA68-DFE1-FD48-9EF3-2AD11A5D820F}" sibTransId="{977BDB66-18CB-0045-A8E4-C38FA250E991}"/>
    <dgm:cxn modelId="{84985481-AF9C-4045-80F8-4A0B93848245}" type="presOf" srcId="{D0F5BC47-85CA-E54D-86D7-30B51C6BECBF}" destId="{25B09A42-D34A-D642-A36F-6E81EFE75158}" srcOrd="0" destOrd="0" presId="urn:microsoft.com/office/officeart/2005/8/layout/hChevron3"/>
    <dgm:cxn modelId="{417D4A86-1A17-C648-A0C8-9D42E8D4CDDC}" srcId="{BABA0B6E-9BD2-2645-B92F-5DDFD3BA2563}" destId="{0818005F-3CA4-B244-B789-722A59F012EB}" srcOrd="1" destOrd="0" parTransId="{AA77C063-B3CA-4142-8E2F-593A3988681C}" sibTransId="{A6BA3BD3-A0FF-974F-974D-B8C0231F6A88}"/>
    <dgm:cxn modelId="{F52B75F8-3D14-4F4B-B23B-D91539990658}" type="presOf" srcId="{26B8ACC1-0DD4-9649-A071-8FF0D8060289}" destId="{FEBA95CD-8188-CD41-B485-6951CDFAECC2}" srcOrd="0" destOrd="0" presId="urn:microsoft.com/office/officeart/2005/8/layout/hChevron3"/>
    <dgm:cxn modelId="{F1C8961D-E79A-5C49-B888-679260E3C675}" type="presParOf" srcId="{5B2E71D1-518D-3F41-98D6-92FAF2A36047}" destId="{25B09A42-D34A-D642-A36F-6E81EFE75158}" srcOrd="0" destOrd="0" presId="urn:microsoft.com/office/officeart/2005/8/layout/hChevron3"/>
    <dgm:cxn modelId="{F82A5D29-4D3D-974B-8613-C4D4CF2CA148}" type="presParOf" srcId="{5B2E71D1-518D-3F41-98D6-92FAF2A36047}" destId="{36B9099B-EB7A-3E41-B7DF-0953A91038F7}" srcOrd="1" destOrd="0" presId="urn:microsoft.com/office/officeart/2005/8/layout/hChevron3"/>
    <dgm:cxn modelId="{DC8AFEE0-FDCC-2B4D-95D5-C2E71112B41F}" type="presParOf" srcId="{5B2E71D1-518D-3F41-98D6-92FAF2A36047}" destId="{0C28D3C2-19A0-8646-8962-28EC1D98677B}" srcOrd="2" destOrd="0" presId="urn:microsoft.com/office/officeart/2005/8/layout/hChevron3"/>
    <dgm:cxn modelId="{3C683D8B-CC39-B748-9F96-51DC1B5C6BE5}" type="presParOf" srcId="{5B2E71D1-518D-3F41-98D6-92FAF2A36047}" destId="{C428DC69-13B6-CB4C-87A9-E2D887DBF02D}" srcOrd="3" destOrd="0" presId="urn:microsoft.com/office/officeart/2005/8/layout/hChevron3"/>
    <dgm:cxn modelId="{8952776E-6052-0A46-8437-74A3DD0485AD}" type="presParOf" srcId="{5B2E71D1-518D-3F41-98D6-92FAF2A36047}" destId="{FEBA95CD-8188-CD41-B485-6951CDFAECC2}" srcOrd="4" destOrd="0" presId="urn:microsoft.com/office/officeart/2005/8/layout/hChevron3"/>
    <dgm:cxn modelId="{2C919C67-613C-ED4E-B130-C915D676DF07}" type="presParOf" srcId="{5B2E71D1-518D-3F41-98D6-92FAF2A36047}" destId="{40DED29A-6608-A942-9770-25D37F66E17C}" srcOrd="5" destOrd="0" presId="urn:microsoft.com/office/officeart/2005/8/layout/hChevron3"/>
    <dgm:cxn modelId="{46EE1EC6-371C-C449-8133-3FD3C31C47C8}" type="presParOf" srcId="{5B2E71D1-518D-3F41-98D6-92FAF2A36047}" destId="{D42202C9-39A4-B744-A10C-12775E594EB2}" srcOrd="6" destOrd="0" presId="urn:microsoft.com/office/officeart/2005/8/layout/hChevron3"/>
    <dgm:cxn modelId="{D959A601-FC0C-5A40-B44F-EABAF3A0439E}" type="presParOf" srcId="{5B2E71D1-518D-3F41-98D6-92FAF2A36047}" destId="{ADE1CEC0-1526-5B42-95A7-6CFD9D317AD3}" srcOrd="7" destOrd="0" presId="urn:microsoft.com/office/officeart/2005/8/layout/hChevron3"/>
    <dgm:cxn modelId="{CD068234-F7BA-3442-976A-E604B2D35A43}" type="presParOf" srcId="{5B2E71D1-518D-3F41-98D6-92FAF2A36047}" destId="{6344FFAE-760E-2840-9CCC-A977CC5A5852}"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A0B6E-9BD2-2645-B92F-5DDFD3BA256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0F5BC47-85CA-E54D-86D7-30B51C6BECBF}">
      <dgm:prSet phldrT="[Text]"/>
      <dgm:spPr/>
      <dgm:t>
        <a:bodyPr/>
        <a:lstStyle/>
        <a:p>
          <a:pPr>
            <a:lnSpc>
              <a:spcPct val="100000"/>
            </a:lnSpc>
            <a:defRPr cap="all"/>
          </a:pPr>
          <a:r>
            <a:rPr lang="en-US"/>
            <a:t>Define</a:t>
          </a:r>
        </a:p>
      </dgm:t>
    </dgm:pt>
    <dgm:pt modelId="{A88160D5-4418-A746-B7B3-72BABEF8969D}" type="parTrans" cxnId="{FB4D9423-651F-5F4E-A743-C19920F44152}">
      <dgm:prSet/>
      <dgm:spPr/>
      <dgm:t>
        <a:bodyPr/>
        <a:lstStyle/>
        <a:p>
          <a:endParaRPr lang="en-US"/>
        </a:p>
      </dgm:t>
    </dgm:pt>
    <dgm:pt modelId="{93287845-FC2C-5047-AF04-69A51E131AF1}" type="sibTrans" cxnId="{FB4D9423-651F-5F4E-A743-C19920F44152}">
      <dgm:prSet/>
      <dgm:spPr/>
      <dgm:t>
        <a:bodyPr/>
        <a:lstStyle/>
        <a:p>
          <a:endParaRPr lang="en-US"/>
        </a:p>
      </dgm:t>
    </dgm:pt>
    <dgm:pt modelId="{0818005F-3CA4-B244-B789-722A59F012EB}">
      <dgm:prSet phldrT="[Text]"/>
      <dgm:spPr/>
      <dgm:t>
        <a:bodyPr/>
        <a:lstStyle/>
        <a:p>
          <a:pPr>
            <a:lnSpc>
              <a:spcPct val="100000"/>
            </a:lnSpc>
            <a:defRPr cap="all"/>
          </a:pPr>
          <a:r>
            <a:rPr lang="en-US"/>
            <a:t>Measure</a:t>
          </a:r>
        </a:p>
      </dgm:t>
    </dgm:pt>
    <dgm:pt modelId="{AA77C063-B3CA-4142-8E2F-593A3988681C}" type="parTrans" cxnId="{417D4A86-1A17-C648-A0C8-9D42E8D4CDDC}">
      <dgm:prSet/>
      <dgm:spPr/>
      <dgm:t>
        <a:bodyPr/>
        <a:lstStyle/>
        <a:p>
          <a:endParaRPr lang="en-US"/>
        </a:p>
      </dgm:t>
    </dgm:pt>
    <dgm:pt modelId="{A6BA3BD3-A0FF-974F-974D-B8C0231F6A88}" type="sibTrans" cxnId="{417D4A86-1A17-C648-A0C8-9D42E8D4CDDC}">
      <dgm:prSet/>
      <dgm:spPr/>
      <dgm:t>
        <a:bodyPr/>
        <a:lstStyle/>
        <a:p>
          <a:endParaRPr lang="en-US"/>
        </a:p>
      </dgm:t>
    </dgm:pt>
    <dgm:pt modelId="{26B8ACC1-0DD4-9649-A071-8FF0D8060289}">
      <dgm:prSet phldrT="[Text]"/>
      <dgm:spPr/>
      <dgm:t>
        <a:bodyPr/>
        <a:lstStyle/>
        <a:p>
          <a:pPr>
            <a:lnSpc>
              <a:spcPct val="100000"/>
            </a:lnSpc>
            <a:defRPr cap="all"/>
          </a:pPr>
          <a:r>
            <a:rPr lang="en-US"/>
            <a:t>Analyze</a:t>
          </a:r>
        </a:p>
      </dgm:t>
    </dgm:pt>
    <dgm:pt modelId="{C82F8033-DF83-B144-9080-E64DA167C9D6}" type="parTrans" cxnId="{09F7C712-0CB5-3F49-A7B1-94207354A61C}">
      <dgm:prSet/>
      <dgm:spPr/>
      <dgm:t>
        <a:bodyPr/>
        <a:lstStyle/>
        <a:p>
          <a:endParaRPr lang="en-US"/>
        </a:p>
      </dgm:t>
    </dgm:pt>
    <dgm:pt modelId="{831BB22E-15F0-0249-A200-044D40C9D745}" type="sibTrans" cxnId="{09F7C712-0CB5-3F49-A7B1-94207354A61C}">
      <dgm:prSet/>
      <dgm:spPr/>
      <dgm:t>
        <a:bodyPr/>
        <a:lstStyle/>
        <a:p>
          <a:endParaRPr lang="en-US"/>
        </a:p>
      </dgm:t>
    </dgm:pt>
    <dgm:pt modelId="{99177DBD-9F79-CC43-BAFF-4EA288504946}">
      <dgm:prSet/>
      <dgm:spPr/>
      <dgm:t>
        <a:bodyPr/>
        <a:lstStyle/>
        <a:p>
          <a:pPr>
            <a:lnSpc>
              <a:spcPct val="100000"/>
            </a:lnSpc>
            <a:defRPr cap="all"/>
          </a:pPr>
          <a:r>
            <a:rPr lang="en-US"/>
            <a:t>Improve</a:t>
          </a:r>
        </a:p>
      </dgm:t>
    </dgm:pt>
    <dgm:pt modelId="{C629CA68-DFE1-FD48-9EF3-2AD11A5D820F}" type="parTrans" cxnId="{4428627E-B245-5445-9E91-4C7125445E3C}">
      <dgm:prSet/>
      <dgm:spPr/>
      <dgm:t>
        <a:bodyPr/>
        <a:lstStyle/>
        <a:p>
          <a:endParaRPr lang="en-US"/>
        </a:p>
      </dgm:t>
    </dgm:pt>
    <dgm:pt modelId="{977BDB66-18CB-0045-A8E4-C38FA250E991}" type="sibTrans" cxnId="{4428627E-B245-5445-9E91-4C7125445E3C}">
      <dgm:prSet/>
      <dgm:spPr/>
      <dgm:t>
        <a:bodyPr/>
        <a:lstStyle/>
        <a:p>
          <a:endParaRPr lang="en-US"/>
        </a:p>
      </dgm:t>
    </dgm:pt>
    <dgm:pt modelId="{7183A1A6-628C-0646-9CCF-5D3BDFFBB031}">
      <dgm:prSet/>
      <dgm:spPr/>
      <dgm:t>
        <a:bodyPr/>
        <a:lstStyle/>
        <a:p>
          <a:pPr>
            <a:lnSpc>
              <a:spcPct val="100000"/>
            </a:lnSpc>
            <a:defRPr cap="all"/>
          </a:pPr>
          <a:r>
            <a:rPr lang="en-US"/>
            <a:t>Control</a:t>
          </a:r>
        </a:p>
      </dgm:t>
    </dgm:pt>
    <dgm:pt modelId="{D9E3CBC8-9C88-9243-9A83-308E05AAC40D}" type="parTrans" cxnId="{84786760-99EB-5146-972F-4973D4AEAAAC}">
      <dgm:prSet/>
      <dgm:spPr/>
      <dgm:t>
        <a:bodyPr/>
        <a:lstStyle/>
        <a:p>
          <a:endParaRPr lang="en-US"/>
        </a:p>
      </dgm:t>
    </dgm:pt>
    <dgm:pt modelId="{4867EB0B-CE53-7748-BD5D-57A9A9F3FC2D}" type="sibTrans" cxnId="{84786760-99EB-5146-972F-4973D4AEAAAC}">
      <dgm:prSet/>
      <dgm:spPr/>
      <dgm:t>
        <a:bodyPr/>
        <a:lstStyle/>
        <a:p>
          <a:endParaRPr lang="en-US"/>
        </a:p>
      </dgm:t>
    </dgm:pt>
    <dgm:pt modelId="{81FFD4AF-9271-42BE-A966-BC38B1C59517}" type="pres">
      <dgm:prSet presAssocID="{BABA0B6E-9BD2-2645-B92F-5DDFD3BA2563}" presName="root" presStyleCnt="0">
        <dgm:presLayoutVars>
          <dgm:dir/>
          <dgm:resizeHandles val="exact"/>
        </dgm:presLayoutVars>
      </dgm:prSet>
      <dgm:spPr/>
    </dgm:pt>
    <dgm:pt modelId="{21DB570F-3059-489A-B523-F3086BC87161}" type="pres">
      <dgm:prSet presAssocID="{D0F5BC47-85CA-E54D-86D7-30B51C6BECBF}" presName="compNode" presStyleCnt="0"/>
      <dgm:spPr/>
    </dgm:pt>
    <dgm:pt modelId="{D7A53826-D83B-4580-8C0B-128D98E9C3A3}" type="pres">
      <dgm:prSet presAssocID="{D0F5BC47-85CA-E54D-86D7-30B51C6BECBF}" presName="iconBgRect" presStyleLbl="bgShp" presStyleIdx="0" presStyleCnt="5"/>
      <dgm:spPr>
        <a:prstGeom prst="round2DiagRect">
          <a:avLst>
            <a:gd name="adj1" fmla="val 29727"/>
            <a:gd name="adj2" fmla="val 0"/>
          </a:avLst>
        </a:prstGeom>
      </dgm:spPr>
    </dgm:pt>
    <dgm:pt modelId="{7E6808A9-013A-466A-AE67-FA6DD9C7BAD2}" type="pres">
      <dgm:prSet presAssocID="{D0F5BC47-85CA-E54D-86D7-30B51C6BECB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D306ACD-769F-4033-8E28-E4D0D5A0586B}" type="pres">
      <dgm:prSet presAssocID="{D0F5BC47-85CA-E54D-86D7-30B51C6BECBF}" presName="spaceRect" presStyleCnt="0"/>
      <dgm:spPr/>
    </dgm:pt>
    <dgm:pt modelId="{DCB2D674-C0B5-43BF-BD25-DB70E561263A}" type="pres">
      <dgm:prSet presAssocID="{D0F5BC47-85CA-E54D-86D7-30B51C6BECBF}" presName="textRect" presStyleLbl="revTx" presStyleIdx="0" presStyleCnt="5">
        <dgm:presLayoutVars>
          <dgm:chMax val="1"/>
          <dgm:chPref val="1"/>
        </dgm:presLayoutVars>
      </dgm:prSet>
      <dgm:spPr/>
    </dgm:pt>
    <dgm:pt modelId="{7C6C7E5E-C15C-4FD3-AA6E-06305BBE7B62}" type="pres">
      <dgm:prSet presAssocID="{93287845-FC2C-5047-AF04-69A51E131AF1}" presName="sibTrans" presStyleCnt="0"/>
      <dgm:spPr/>
    </dgm:pt>
    <dgm:pt modelId="{E7063AEB-1930-43D6-B02E-C8E03D9D91DE}" type="pres">
      <dgm:prSet presAssocID="{0818005F-3CA4-B244-B789-722A59F012EB}" presName="compNode" presStyleCnt="0"/>
      <dgm:spPr/>
    </dgm:pt>
    <dgm:pt modelId="{D629ADEE-4656-4332-BCCD-76AD44B9117D}" type="pres">
      <dgm:prSet presAssocID="{0818005F-3CA4-B244-B789-722A59F012EB}" presName="iconBgRect" presStyleLbl="bgShp" presStyleIdx="1" presStyleCnt="5"/>
      <dgm:spPr>
        <a:prstGeom prst="round2DiagRect">
          <a:avLst>
            <a:gd name="adj1" fmla="val 29727"/>
            <a:gd name="adj2" fmla="val 0"/>
          </a:avLst>
        </a:prstGeom>
      </dgm:spPr>
    </dgm:pt>
    <dgm:pt modelId="{B0EACF51-2D61-4C2E-989E-7D956D1F5FE3}" type="pres">
      <dgm:prSet presAssocID="{0818005F-3CA4-B244-B789-722A59F012E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rglass"/>
        </a:ext>
      </dgm:extLst>
    </dgm:pt>
    <dgm:pt modelId="{9B6EF2CE-8B10-43D4-96E2-ACCD3AD5EB64}" type="pres">
      <dgm:prSet presAssocID="{0818005F-3CA4-B244-B789-722A59F012EB}" presName="spaceRect" presStyleCnt="0"/>
      <dgm:spPr/>
    </dgm:pt>
    <dgm:pt modelId="{0E301028-2C28-4865-BFFF-208752B44C97}" type="pres">
      <dgm:prSet presAssocID="{0818005F-3CA4-B244-B789-722A59F012EB}" presName="textRect" presStyleLbl="revTx" presStyleIdx="1" presStyleCnt="5">
        <dgm:presLayoutVars>
          <dgm:chMax val="1"/>
          <dgm:chPref val="1"/>
        </dgm:presLayoutVars>
      </dgm:prSet>
      <dgm:spPr/>
    </dgm:pt>
    <dgm:pt modelId="{63803C44-808C-4255-A018-071CDFFD40E0}" type="pres">
      <dgm:prSet presAssocID="{A6BA3BD3-A0FF-974F-974D-B8C0231F6A88}" presName="sibTrans" presStyleCnt="0"/>
      <dgm:spPr/>
    </dgm:pt>
    <dgm:pt modelId="{3D893ACE-F5C1-4443-930F-1499A6B8C00D}" type="pres">
      <dgm:prSet presAssocID="{26B8ACC1-0DD4-9649-A071-8FF0D8060289}" presName="compNode" presStyleCnt="0"/>
      <dgm:spPr/>
    </dgm:pt>
    <dgm:pt modelId="{9493CF6E-5B85-4EA1-A1BE-CAC0D650B533}" type="pres">
      <dgm:prSet presAssocID="{26B8ACC1-0DD4-9649-A071-8FF0D8060289}" presName="iconBgRect" presStyleLbl="bgShp" presStyleIdx="2" presStyleCnt="5"/>
      <dgm:spPr>
        <a:prstGeom prst="round2DiagRect">
          <a:avLst>
            <a:gd name="adj1" fmla="val 29727"/>
            <a:gd name="adj2" fmla="val 0"/>
          </a:avLst>
        </a:prstGeom>
      </dgm:spPr>
    </dgm:pt>
    <dgm:pt modelId="{BB78DA39-4CC8-4015-847B-F8E42EC10E91}" type="pres">
      <dgm:prSet presAssocID="{26B8ACC1-0DD4-9649-A071-8FF0D806028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DDE01363-38DE-46BD-B765-A29465EEC9AE}" type="pres">
      <dgm:prSet presAssocID="{26B8ACC1-0DD4-9649-A071-8FF0D8060289}" presName="spaceRect" presStyleCnt="0"/>
      <dgm:spPr/>
    </dgm:pt>
    <dgm:pt modelId="{9FF4D9BF-B53F-434A-B4FE-512DA56AE999}" type="pres">
      <dgm:prSet presAssocID="{26B8ACC1-0DD4-9649-A071-8FF0D8060289}" presName="textRect" presStyleLbl="revTx" presStyleIdx="2" presStyleCnt="5">
        <dgm:presLayoutVars>
          <dgm:chMax val="1"/>
          <dgm:chPref val="1"/>
        </dgm:presLayoutVars>
      </dgm:prSet>
      <dgm:spPr/>
    </dgm:pt>
    <dgm:pt modelId="{6FA9EA5A-5F1F-4BCD-A886-3D8F71172934}" type="pres">
      <dgm:prSet presAssocID="{831BB22E-15F0-0249-A200-044D40C9D745}" presName="sibTrans" presStyleCnt="0"/>
      <dgm:spPr/>
    </dgm:pt>
    <dgm:pt modelId="{F497461D-4ED7-4E70-A546-0C997A028DF2}" type="pres">
      <dgm:prSet presAssocID="{99177DBD-9F79-CC43-BAFF-4EA288504946}" presName="compNode" presStyleCnt="0"/>
      <dgm:spPr/>
    </dgm:pt>
    <dgm:pt modelId="{5859E045-3BE3-4069-8412-0E0172EB9BE4}" type="pres">
      <dgm:prSet presAssocID="{99177DBD-9F79-CC43-BAFF-4EA288504946}" presName="iconBgRect" presStyleLbl="bgShp" presStyleIdx="3" presStyleCnt="5"/>
      <dgm:spPr>
        <a:prstGeom prst="round2DiagRect">
          <a:avLst>
            <a:gd name="adj1" fmla="val 29727"/>
            <a:gd name="adj2" fmla="val 0"/>
          </a:avLst>
        </a:prstGeom>
      </dgm:spPr>
    </dgm:pt>
    <dgm:pt modelId="{0FDF8BC4-6456-495C-8887-461B127638E5}" type="pres">
      <dgm:prSet presAssocID="{99177DBD-9F79-CC43-BAFF-4EA28850494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7B1D710F-BEEA-494C-85DF-ED9D17B7F091}" type="pres">
      <dgm:prSet presAssocID="{99177DBD-9F79-CC43-BAFF-4EA288504946}" presName="spaceRect" presStyleCnt="0"/>
      <dgm:spPr/>
    </dgm:pt>
    <dgm:pt modelId="{EB2A73BB-21B0-4D50-9749-CC5A3653D8A6}" type="pres">
      <dgm:prSet presAssocID="{99177DBD-9F79-CC43-BAFF-4EA288504946}" presName="textRect" presStyleLbl="revTx" presStyleIdx="3" presStyleCnt="5">
        <dgm:presLayoutVars>
          <dgm:chMax val="1"/>
          <dgm:chPref val="1"/>
        </dgm:presLayoutVars>
      </dgm:prSet>
      <dgm:spPr/>
    </dgm:pt>
    <dgm:pt modelId="{EDFE8FA7-092B-4274-8CBA-CC1CA200E73F}" type="pres">
      <dgm:prSet presAssocID="{977BDB66-18CB-0045-A8E4-C38FA250E991}" presName="sibTrans" presStyleCnt="0"/>
      <dgm:spPr/>
    </dgm:pt>
    <dgm:pt modelId="{33CA1C50-DEC9-4958-83C3-FA486E778E85}" type="pres">
      <dgm:prSet presAssocID="{7183A1A6-628C-0646-9CCF-5D3BDFFBB031}" presName="compNode" presStyleCnt="0"/>
      <dgm:spPr/>
    </dgm:pt>
    <dgm:pt modelId="{6D74C1C7-F635-4367-92BD-ABE9D84062A2}" type="pres">
      <dgm:prSet presAssocID="{7183A1A6-628C-0646-9CCF-5D3BDFFBB031}" presName="iconBgRect" presStyleLbl="bgShp" presStyleIdx="4" presStyleCnt="5"/>
      <dgm:spPr>
        <a:prstGeom prst="round2DiagRect">
          <a:avLst>
            <a:gd name="adj1" fmla="val 29727"/>
            <a:gd name="adj2" fmla="val 0"/>
          </a:avLst>
        </a:prstGeom>
      </dgm:spPr>
    </dgm:pt>
    <dgm:pt modelId="{C9B1F487-11C9-467A-822E-606F13C10752}" type="pres">
      <dgm:prSet presAssocID="{7183A1A6-628C-0646-9CCF-5D3BDFFBB03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bot"/>
        </a:ext>
      </dgm:extLst>
    </dgm:pt>
    <dgm:pt modelId="{C90BF890-D645-48BC-8739-259CE7E262B3}" type="pres">
      <dgm:prSet presAssocID="{7183A1A6-628C-0646-9CCF-5D3BDFFBB031}" presName="spaceRect" presStyleCnt="0"/>
      <dgm:spPr/>
    </dgm:pt>
    <dgm:pt modelId="{29BF3050-5C3B-4BF4-8398-D2C523365FC1}" type="pres">
      <dgm:prSet presAssocID="{7183A1A6-628C-0646-9CCF-5D3BDFFBB031}" presName="textRect" presStyleLbl="revTx" presStyleIdx="4" presStyleCnt="5">
        <dgm:presLayoutVars>
          <dgm:chMax val="1"/>
          <dgm:chPref val="1"/>
        </dgm:presLayoutVars>
      </dgm:prSet>
      <dgm:spPr/>
    </dgm:pt>
  </dgm:ptLst>
  <dgm:cxnLst>
    <dgm:cxn modelId="{09F7C712-0CB5-3F49-A7B1-94207354A61C}" srcId="{BABA0B6E-9BD2-2645-B92F-5DDFD3BA2563}" destId="{26B8ACC1-0DD4-9649-A071-8FF0D8060289}" srcOrd="2" destOrd="0" parTransId="{C82F8033-DF83-B144-9080-E64DA167C9D6}" sibTransId="{831BB22E-15F0-0249-A200-044D40C9D745}"/>
    <dgm:cxn modelId="{8FCB571B-31B8-9F49-B0A3-BEF34D6422DD}" type="presOf" srcId="{99177DBD-9F79-CC43-BAFF-4EA288504946}" destId="{EB2A73BB-21B0-4D50-9749-CC5A3653D8A6}" srcOrd="0" destOrd="0" presId="urn:microsoft.com/office/officeart/2018/5/layout/IconLeafLabelList"/>
    <dgm:cxn modelId="{FB4D9423-651F-5F4E-A743-C19920F44152}" srcId="{BABA0B6E-9BD2-2645-B92F-5DDFD3BA2563}" destId="{D0F5BC47-85CA-E54D-86D7-30B51C6BECBF}" srcOrd="0" destOrd="0" parTransId="{A88160D5-4418-A746-B7B3-72BABEF8969D}" sibTransId="{93287845-FC2C-5047-AF04-69A51E131AF1}"/>
    <dgm:cxn modelId="{E280DB2F-A9D6-9245-9B5C-5B6C21694E8E}" type="presOf" srcId="{0818005F-3CA4-B244-B789-722A59F012EB}" destId="{0E301028-2C28-4865-BFFF-208752B44C97}" srcOrd="0" destOrd="0" presId="urn:microsoft.com/office/officeart/2018/5/layout/IconLeafLabelList"/>
    <dgm:cxn modelId="{ECA98438-AD52-DD49-B801-3793E39BC764}" type="presOf" srcId="{BABA0B6E-9BD2-2645-B92F-5DDFD3BA2563}" destId="{81FFD4AF-9271-42BE-A966-BC38B1C59517}" srcOrd="0" destOrd="0" presId="urn:microsoft.com/office/officeart/2018/5/layout/IconLeafLabelList"/>
    <dgm:cxn modelId="{ED2DEC3B-6278-6F41-9D15-A04F76131CE9}" type="presOf" srcId="{26B8ACC1-0DD4-9649-A071-8FF0D8060289}" destId="{9FF4D9BF-B53F-434A-B4FE-512DA56AE999}" srcOrd="0" destOrd="0" presId="urn:microsoft.com/office/officeart/2018/5/layout/IconLeafLabelList"/>
    <dgm:cxn modelId="{84786760-99EB-5146-972F-4973D4AEAAAC}" srcId="{BABA0B6E-9BD2-2645-B92F-5DDFD3BA2563}" destId="{7183A1A6-628C-0646-9CCF-5D3BDFFBB031}" srcOrd="4" destOrd="0" parTransId="{D9E3CBC8-9C88-9243-9A83-308E05AAC40D}" sibTransId="{4867EB0B-CE53-7748-BD5D-57A9A9F3FC2D}"/>
    <dgm:cxn modelId="{4428627E-B245-5445-9E91-4C7125445E3C}" srcId="{BABA0B6E-9BD2-2645-B92F-5DDFD3BA2563}" destId="{99177DBD-9F79-CC43-BAFF-4EA288504946}" srcOrd="3" destOrd="0" parTransId="{C629CA68-DFE1-FD48-9EF3-2AD11A5D820F}" sibTransId="{977BDB66-18CB-0045-A8E4-C38FA250E991}"/>
    <dgm:cxn modelId="{417D4A86-1A17-C648-A0C8-9D42E8D4CDDC}" srcId="{BABA0B6E-9BD2-2645-B92F-5DDFD3BA2563}" destId="{0818005F-3CA4-B244-B789-722A59F012EB}" srcOrd="1" destOrd="0" parTransId="{AA77C063-B3CA-4142-8E2F-593A3988681C}" sibTransId="{A6BA3BD3-A0FF-974F-974D-B8C0231F6A88}"/>
    <dgm:cxn modelId="{9D8D1295-7478-2149-9BD2-5743ED3952A8}" type="presOf" srcId="{D0F5BC47-85CA-E54D-86D7-30B51C6BECBF}" destId="{DCB2D674-C0B5-43BF-BD25-DB70E561263A}" srcOrd="0" destOrd="0" presId="urn:microsoft.com/office/officeart/2018/5/layout/IconLeafLabelList"/>
    <dgm:cxn modelId="{96111DDB-A00E-DA43-928B-066135F41C8E}" type="presOf" srcId="{7183A1A6-628C-0646-9CCF-5D3BDFFBB031}" destId="{29BF3050-5C3B-4BF4-8398-D2C523365FC1}" srcOrd="0" destOrd="0" presId="urn:microsoft.com/office/officeart/2018/5/layout/IconLeafLabelList"/>
    <dgm:cxn modelId="{56128C2C-DF7D-B949-91A0-393B85F1C099}" type="presParOf" srcId="{81FFD4AF-9271-42BE-A966-BC38B1C59517}" destId="{21DB570F-3059-489A-B523-F3086BC87161}" srcOrd="0" destOrd="0" presId="urn:microsoft.com/office/officeart/2018/5/layout/IconLeafLabelList"/>
    <dgm:cxn modelId="{20C44597-B14F-C04F-8134-CA38EC413950}" type="presParOf" srcId="{21DB570F-3059-489A-B523-F3086BC87161}" destId="{D7A53826-D83B-4580-8C0B-128D98E9C3A3}" srcOrd="0" destOrd="0" presId="urn:microsoft.com/office/officeart/2018/5/layout/IconLeafLabelList"/>
    <dgm:cxn modelId="{7AE0872E-40D5-F647-8886-E44A91C3CFEF}" type="presParOf" srcId="{21DB570F-3059-489A-B523-F3086BC87161}" destId="{7E6808A9-013A-466A-AE67-FA6DD9C7BAD2}" srcOrd="1" destOrd="0" presId="urn:microsoft.com/office/officeart/2018/5/layout/IconLeafLabelList"/>
    <dgm:cxn modelId="{BA6E59FF-56CE-2041-B06A-5442828D1425}" type="presParOf" srcId="{21DB570F-3059-489A-B523-F3086BC87161}" destId="{DD306ACD-769F-4033-8E28-E4D0D5A0586B}" srcOrd="2" destOrd="0" presId="urn:microsoft.com/office/officeart/2018/5/layout/IconLeafLabelList"/>
    <dgm:cxn modelId="{A93F1554-82B7-1142-AB70-F6E6B6183986}" type="presParOf" srcId="{21DB570F-3059-489A-B523-F3086BC87161}" destId="{DCB2D674-C0B5-43BF-BD25-DB70E561263A}" srcOrd="3" destOrd="0" presId="urn:microsoft.com/office/officeart/2018/5/layout/IconLeafLabelList"/>
    <dgm:cxn modelId="{2FD45A6E-DAE2-AC46-A054-22CC5289CD53}" type="presParOf" srcId="{81FFD4AF-9271-42BE-A966-BC38B1C59517}" destId="{7C6C7E5E-C15C-4FD3-AA6E-06305BBE7B62}" srcOrd="1" destOrd="0" presId="urn:microsoft.com/office/officeart/2018/5/layout/IconLeafLabelList"/>
    <dgm:cxn modelId="{4E9F278C-7A66-884C-B2D6-3B4BAC39E00C}" type="presParOf" srcId="{81FFD4AF-9271-42BE-A966-BC38B1C59517}" destId="{E7063AEB-1930-43D6-B02E-C8E03D9D91DE}" srcOrd="2" destOrd="0" presId="urn:microsoft.com/office/officeart/2018/5/layout/IconLeafLabelList"/>
    <dgm:cxn modelId="{F4887007-F3C2-434C-8A23-98ABE41420C2}" type="presParOf" srcId="{E7063AEB-1930-43D6-B02E-C8E03D9D91DE}" destId="{D629ADEE-4656-4332-BCCD-76AD44B9117D}" srcOrd="0" destOrd="0" presId="urn:microsoft.com/office/officeart/2018/5/layout/IconLeafLabelList"/>
    <dgm:cxn modelId="{D2FED4F2-B923-7A48-B534-43B7F935ECA4}" type="presParOf" srcId="{E7063AEB-1930-43D6-B02E-C8E03D9D91DE}" destId="{B0EACF51-2D61-4C2E-989E-7D956D1F5FE3}" srcOrd="1" destOrd="0" presId="urn:microsoft.com/office/officeart/2018/5/layout/IconLeafLabelList"/>
    <dgm:cxn modelId="{7058E9EF-211A-E240-9D63-57A83C9F1C8A}" type="presParOf" srcId="{E7063AEB-1930-43D6-B02E-C8E03D9D91DE}" destId="{9B6EF2CE-8B10-43D4-96E2-ACCD3AD5EB64}" srcOrd="2" destOrd="0" presId="urn:microsoft.com/office/officeart/2018/5/layout/IconLeafLabelList"/>
    <dgm:cxn modelId="{39C93901-FA82-2C48-A227-97489BC20746}" type="presParOf" srcId="{E7063AEB-1930-43D6-B02E-C8E03D9D91DE}" destId="{0E301028-2C28-4865-BFFF-208752B44C97}" srcOrd="3" destOrd="0" presId="urn:microsoft.com/office/officeart/2018/5/layout/IconLeafLabelList"/>
    <dgm:cxn modelId="{EA90E70C-B7D1-4E46-8B2D-160D9056A4A4}" type="presParOf" srcId="{81FFD4AF-9271-42BE-A966-BC38B1C59517}" destId="{63803C44-808C-4255-A018-071CDFFD40E0}" srcOrd="3" destOrd="0" presId="urn:microsoft.com/office/officeart/2018/5/layout/IconLeafLabelList"/>
    <dgm:cxn modelId="{DD90ECE3-BB0E-AE41-9713-1E3A7CF8F02A}" type="presParOf" srcId="{81FFD4AF-9271-42BE-A966-BC38B1C59517}" destId="{3D893ACE-F5C1-4443-930F-1499A6B8C00D}" srcOrd="4" destOrd="0" presId="urn:microsoft.com/office/officeart/2018/5/layout/IconLeafLabelList"/>
    <dgm:cxn modelId="{0D67DE0D-C2D2-3D45-AC01-781528648DD9}" type="presParOf" srcId="{3D893ACE-F5C1-4443-930F-1499A6B8C00D}" destId="{9493CF6E-5B85-4EA1-A1BE-CAC0D650B533}" srcOrd="0" destOrd="0" presId="urn:microsoft.com/office/officeart/2018/5/layout/IconLeafLabelList"/>
    <dgm:cxn modelId="{46292E19-4716-A944-8948-41BE824B73F0}" type="presParOf" srcId="{3D893ACE-F5C1-4443-930F-1499A6B8C00D}" destId="{BB78DA39-4CC8-4015-847B-F8E42EC10E91}" srcOrd="1" destOrd="0" presId="urn:microsoft.com/office/officeart/2018/5/layout/IconLeafLabelList"/>
    <dgm:cxn modelId="{38B36A76-2D89-0E49-9588-9FE774E023D0}" type="presParOf" srcId="{3D893ACE-F5C1-4443-930F-1499A6B8C00D}" destId="{DDE01363-38DE-46BD-B765-A29465EEC9AE}" srcOrd="2" destOrd="0" presId="urn:microsoft.com/office/officeart/2018/5/layout/IconLeafLabelList"/>
    <dgm:cxn modelId="{9A4AC32F-6100-524D-B1BA-E7C6EDBBD48D}" type="presParOf" srcId="{3D893ACE-F5C1-4443-930F-1499A6B8C00D}" destId="{9FF4D9BF-B53F-434A-B4FE-512DA56AE999}" srcOrd="3" destOrd="0" presId="urn:microsoft.com/office/officeart/2018/5/layout/IconLeafLabelList"/>
    <dgm:cxn modelId="{BFA0E078-DC4F-FD46-962A-0A4EF2BB1EE5}" type="presParOf" srcId="{81FFD4AF-9271-42BE-A966-BC38B1C59517}" destId="{6FA9EA5A-5F1F-4BCD-A886-3D8F71172934}" srcOrd="5" destOrd="0" presId="urn:microsoft.com/office/officeart/2018/5/layout/IconLeafLabelList"/>
    <dgm:cxn modelId="{71DF79C3-42CD-7C42-8826-5FBABBC2C2E8}" type="presParOf" srcId="{81FFD4AF-9271-42BE-A966-BC38B1C59517}" destId="{F497461D-4ED7-4E70-A546-0C997A028DF2}" srcOrd="6" destOrd="0" presId="urn:microsoft.com/office/officeart/2018/5/layout/IconLeafLabelList"/>
    <dgm:cxn modelId="{9AA4CD7F-E630-2846-817A-3BFB7495939E}" type="presParOf" srcId="{F497461D-4ED7-4E70-A546-0C997A028DF2}" destId="{5859E045-3BE3-4069-8412-0E0172EB9BE4}" srcOrd="0" destOrd="0" presId="urn:microsoft.com/office/officeart/2018/5/layout/IconLeafLabelList"/>
    <dgm:cxn modelId="{7F3D8FEB-6C79-EE4F-8204-DC66D16B87B9}" type="presParOf" srcId="{F497461D-4ED7-4E70-A546-0C997A028DF2}" destId="{0FDF8BC4-6456-495C-8887-461B127638E5}" srcOrd="1" destOrd="0" presId="urn:microsoft.com/office/officeart/2018/5/layout/IconLeafLabelList"/>
    <dgm:cxn modelId="{FF569302-A7B0-FB44-B31C-2C39FF1D83BB}" type="presParOf" srcId="{F497461D-4ED7-4E70-A546-0C997A028DF2}" destId="{7B1D710F-BEEA-494C-85DF-ED9D17B7F091}" srcOrd="2" destOrd="0" presId="urn:microsoft.com/office/officeart/2018/5/layout/IconLeafLabelList"/>
    <dgm:cxn modelId="{02F6C238-A01F-C943-AEE3-5FA7DCC53EDD}" type="presParOf" srcId="{F497461D-4ED7-4E70-A546-0C997A028DF2}" destId="{EB2A73BB-21B0-4D50-9749-CC5A3653D8A6}" srcOrd="3" destOrd="0" presId="urn:microsoft.com/office/officeart/2018/5/layout/IconLeafLabelList"/>
    <dgm:cxn modelId="{9F392ECA-9F3F-9844-94AE-82A1F8C87179}" type="presParOf" srcId="{81FFD4AF-9271-42BE-A966-BC38B1C59517}" destId="{EDFE8FA7-092B-4274-8CBA-CC1CA200E73F}" srcOrd="7" destOrd="0" presId="urn:microsoft.com/office/officeart/2018/5/layout/IconLeafLabelList"/>
    <dgm:cxn modelId="{76B44EC9-5EA2-0047-A250-A1E079A8DD6D}" type="presParOf" srcId="{81FFD4AF-9271-42BE-A966-BC38B1C59517}" destId="{33CA1C50-DEC9-4958-83C3-FA486E778E85}" srcOrd="8" destOrd="0" presId="urn:microsoft.com/office/officeart/2018/5/layout/IconLeafLabelList"/>
    <dgm:cxn modelId="{AE444CE9-612B-F741-A7EA-059D212B8894}" type="presParOf" srcId="{33CA1C50-DEC9-4958-83C3-FA486E778E85}" destId="{6D74C1C7-F635-4367-92BD-ABE9D84062A2}" srcOrd="0" destOrd="0" presId="urn:microsoft.com/office/officeart/2018/5/layout/IconLeafLabelList"/>
    <dgm:cxn modelId="{57EA3D1E-20A9-9049-9429-4C28534C5A64}" type="presParOf" srcId="{33CA1C50-DEC9-4958-83C3-FA486E778E85}" destId="{C9B1F487-11C9-467A-822E-606F13C10752}" srcOrd="1" destOrd="0" presId="urn:microsoft.com/office/officeart/2018/5/layout/IconLeafLabelList"/>
    <dgm:cxn modelId="{F5CAEA87-5347-674D-8AC0-3E496A2EBF42}" type="presParOf" srcId="{33CA1C50-DEC9-4958-83C3-FA486E778E85}" destId="{C90BF890-D645-48BC-8739-259CE7E262B3}" srcOrd="2" destOrd="0" presId="urn:microsoft.com/office/officeart/2018/5/layout/IconLeafLabelList"/>
    <dgm:cxn modelId="{B92B9B38-3B3B-6247-BE1A-81A86FF41D2B}" type="presParOf" srcId="{33CA1C50-DEC9-4958-83C3-FA486E778E85}" destId="{29BF3050-5C3B-4BF4-8398-D2C523365FC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2B5CBB-B4FF-2C4A-BB24-4E1D789D8A27}"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9322748C-2839-784E-8E05-F5A7A7EE1B0B}">
      <dgm:prSet phldrT="[Text]"/>
      <dgm:spPr/>
      <dgm:t>
        <a:bodyPr/>
        <a:lstStyle/>
        <a:p>
          <a:r>
            <a:rPr lang="en-US" dirty="0"/>
            <a:t>DEFINE</a:t>
          </a:r>
        </a:p>
      </dgm:t>
    </dgm:pt>
    <dgm:pt modelId="{88B902E3-4001-BE41-BC86-E63AA4867BFE}" type="parTrans" cxnId="{3DC4A22E-3065-F545-99C9-A57F753D57BF}">
      <dgm:prSet/>
      <dgm:spPr/>
      <dgm:t>
        <a:bodyPr/>
        <a:lstStyle/>
        <a:p>
          <a:endParaRPr lang="en-US"/>
        </a:p>
      </dgm:t>
    </dgm:pt>
    <dgm:pt modelId="{B23EB2C4-795A-C247-9071-E611AD7CE018}" type="sibTrans" cxnId="{3DC4A22E-3065-F545-99C9-A57F753D57BF}">
      <dgm:prSet/>
      <dgm:spPr/>
      <dgm:t>
        <a:bodyPr/>
        <a:lstStyle/>
        <a:p>
          <a:endParaRPr lang="en-US"/>
        </a:p>
      </dgm:t>
    </dgm:pt>
    <dgm:pt modelId="{D5A7DB6D-79BB-8B44-8353-1F160D84E517}">
      <dgm:prSet phldrT="[Text]" custT="1"/>
      <dgm:spPr/>
      <dgm:t>
        <a:bodyPr/>
        <a:lstStyle/>
        <a:p>
          <a:pPr>
            <a:buFontTx/>
            <a:buNone/>
          </a:pPr>
          <a:r>
            <a:rPr lang="en-US" sz="1800" dirty="0"/>
            <a:t>Problem Statement / AIM</a:t>
          </a:r>
        </a:p>
      </dgm:t>
    </dgm:pt>
    <dgm:pt modelId="{3AB4B9A6-8201-0D43-8177-54FE6910A959}" type="parTrans" cxnId="{FDAF2D40-901E-B340-9CC7-3A215615DCA4}">
      <dgm:prSet/>
      <dgm:spPr/>
      <dgm:t>
        <a:bodyPr/>
        <a:lstStyle/>
        <a:p>
          <a:endParaRPr lang="en-US"/>
        </a:p>
      </dgm:t>
    </dgm:pt>
    <dgm:pt modelId="{4886352C-02EF-9E47-9AEA-7B58DC4AF553}" type="sibTrans" cxnId="{FDAF2D40-901E-B340-9CC7-3A215615DCA4}">
      <dgm:prSet/>
      <dgm:spPr/>
      <dgm:t>
        <a:bodyPr/>
        <a:lstStyle/>
        <a:p>
          <a:endParaRPr lang="en-US"/>
        </a:p>
      </dgm:t>
    </dgm:pt>
    <dgm:pt modelId="{64E4057F-A768-D343-8DAD-96BD4B1D813F}">
      <dgm:prSet phldrT="[Text]"/>
      <dgm:spPr/>
      <dgm:t>
        <a:bodyPr/>
        <a:lstStyle/>
        <a:p>
          <a:r>
            <a:rPr lang="en-US" dirty="0"/>
            <a:t>MEASURE</a:t>
          </a:r>
        </a:p>
      </dgm:t>
    </dgm:pt>
    <dgm:pt modelId="{E1DBF9E3-D26F-2348-9BCA-AF673F2BC3E8}" type="parTrans" cxnId="{B6CD5A6A-6C52-5840-8397-28AB845AA605}">
      <dgm:prSet/>
      <dgm:spPr/>
      <dgm:t>
        <a:bodyPr/>
        <a:lstStyle/>
        <a:p>
          <a:endParaRPr lang="en-US"/>
        </a:p>
      </dgm:t>
    </dgm:pt>
    <dgm:pt modelId="{0934A040-7C04-F842-A707-C67D3490EE71}" type="sibTrans" cxnId="{B6CD5A6A-6C52-5840-8397-28AB845AA605}">
      <dgm:prSet/>
      <dgm:spPr/>
      <dgm:t>
        <a:bodyPr/>
        <a:lstStyle/>
        <a:p>
          <a:endParaRPr lang="en-US"/>
        </a:p>
      </dgm:t>
    </dgm:pt>
    <dgm:pt modelId="{3D9EA8DB-7C9A-574A-B701-AB48F4773A99}">
      <dgm:prSet phldrT="[Text]" custT="1"/>
      <dgm:spPr/>
      <dgm:t>
        <a:bodyPr/>
        <a:lstStyle/>
        <a:p>
          <a:pPr>
            <a:buFontTx/>
            <a:buNone/>
          </a:pPr>
          <a:r>
            <a:rPr lang="en-US" sz="1800" dirty="0"/>
            <a:t>Baseline Measure / AIM</a:t>
          </a:r>
        </a:p>
      </dgm:t>
    </dgm:pt>
    <dgm:pt modelId="{85324BF1-DCA4-6E43-9795-408C5DC36D20}" type="parTrans" cxnId="{130842E8-BC5B-9F40-A9FC-CD366A213933}">
      <dgm:prSet/>
      <dgm:spPr/>
      <dgm:t>
        <a:bodyPr/>
        <a:lstStyle/>
        <a:p>
          <a:endParaRPr lang="en-US"/>
        </a:p>
      </dgm:t>
    </dgm:pt>
    <dgm:pt modelId="{5ACAD949-DDAF-2A4E-8B5C-7FA95141B236}" type="sibTrans" cxnId="{130842E8-BC5B-9F40-A9FC-CD366A213933}">
      <dgm:prSet/>
      <dgm:spPr/>
      <dgm:t>
        <a:bodyPr/>
        <a:lstStyle/>
        <a:p>
          <a:endParaRPr lang="en-US"/>
        </a:p>
      </dgm:t>
    </dgm:pt>
    <dgm:pt modelId="{34411FBA-0A4F-A343-A358-E3731EEED02C}">
      <dgm:prSet phldrT="[Text]"/>
      <dgm:spPr/>
      <dgm:t>
        <a:bodyPr/>
        <a:lstStyle/>
        <a:p>
          <a:r>
            <a:rPr lang="en-US" dirty="0"/>
            <a:t>ANALYZE</a:t>
          </a:r>
        </a:p>
      </dgm:t>
    </dgm:pt>
    <dgm:pt modelId="{9C09EB7D-D610-DB47-B9E4-38A70353D2B2}" type="parTrans" cxnId="{38E5927E-CDC9-C74A-99C7-0E1A473A4BA7}">
      <dgm:prSet/>
      <dgm:spPr/>
      <dgm:t>
        <a:bodyPr/>
        <a:lstStyle/>
        <a:p>
          <a:endParaRPr lang="en-US"/>
        </a:p>
      </dgm:t>
    </dgm:pt>
    <dgm:pt modelId="{B4163FE3-0ED6-CE4D-9EFA-D40A1E66E5CC}" type="sibTrans" cxnId="{38E5927E-CDC9-C74A-99C7-0E1A473A4BA7}">
      <dgm:prSet/>
      <dgm:spPr/>
      <dgm:t>
        <a:bodyPr/>
        <a:lstStyle/>
        <a:p>
          <a:endParaRPr lang="en-US"/>
        </a:p>
      </dgm:t>
    </dgm:pt>
    <dgm:pt modelId="{8ACBDDF3-C1AB-F24C-826F-1A514336532A}">
      <dgm:prSet phldrT="[Text]" custT="1"/>
      <dgm:spPr/>
      <dgm:t>
        <a:bodyPr/>
        <a:lstStyle/>
        <a:p>
          <a:pPr>
            <a:buFontTx/>
            <a:buNone/>
          </a:pPr>
          <a:r>
            <a:rPr lang="en-US" sz="1800" dirty="0"/>
            <a:t>Root Cause</a:t>
          </a:r>
        </a:p>
      </dgm:t>
    </dgm:pt>
    <dgm:pt modelId="{E98363E9-CE50-824A-AF19-73F552921991}" type="parTrans" cxnId="{7C03D197-D1F6-7444-8DA0-718FA9219BFC}">
      <dgm:prSet/>
      <dgm:spPr/>
      <dgm:t>
        <a:bodyPr/>
        <a:lstStyle/>
        <a:p>
          <a:endParaRPr lang="en-US"/>
        </a:p>
      </dgm:t>
    </dgm:pt>
    <dgm:pt modelId="{6D80C982-E73E-B745-A9FC-540190FEA9C9}" type="sibTrans" cxnId="{7C03D197-D1F6-7444-8DA0-718FA9219BFC}">
      <dgm:prSet/>
      <dgm:spPr/>
      <dgm:t>
        <a:bodyPr/>
        <a:lstStyle/>
        <a:p>
          <a:endParaRPr lang="en-US"/>
        </a:p>
      </dgm:t>
    </dgm:pt>
    <dgm:pt modelId="{1502A06F-88B9-A345-AC1E-ADCBAC41F9F7}">
      <dgm:prSet/>
      <dgm:spPr/>
      <dgm:t>
        <a:bodyPr/>
        <a:lstStyle/>
        <a:p>
          <a:r>
            <a:rPr lang="en-US" dirty="0"/>
            <a:t>IMPROVE</a:t>
          </a:r>
        </a:p>
      </dgm:t>
    </dgm:pt>
    <dgm:pt modelId="{A817F7FE-B761-AC4E-9B17-FD827C59119D}" type="parTrans" cxnId="{E4747F59-8CF9-7747-98A0-B2DC7748697E}">
      <dgm:prSet/>
      <dgm:spPr/>
      <dgm:t>
        <a:bodyPr/>
        <a:lstStyle/>
        <a:p>
          <a:endParaRPr lang="en-US"/>
        </a:p>
      </dgm:t>
    </dgm:pt>
    <dgm:pt modelId="{479C3BB8-F5D7-004C-9837-63D48BE28BC0}" type="sibTrans" cxnId="{E4747F59-8CF9-7747-98A0-B2DC7748697E}">
      <dgm:prSet/>
      <dgm:spPr/>
      <dgm:t>
        <a:bodyPr/>
        <a:lstStyle/>
        <a:p>
          <a:endParaRPr lang="en-US"/>
        </a:p>
      </dgm:t>
    </dgm:pt>
    <dgm:pt modelId="{13F22243-6FBD-1C49-AD87-8C58A2F0E20A}">
      <dgm:prSet/>
      <dgm:spPr/>
      <dgm:t>
        <a:bodyPr/>
        <a:lstStyle/>
        <a:p>
          <a:r>
            <a:rPr lang="en-US" dirty="0"/>
            <a:t>CONTROL</a:t>
          </a:r>
        </a:p>
      </dgm:t>
    </dgm:pt>
    <dgm:pt modelId="{A160DB65-0F75-6649-BB6C-C07858886C09}" type="parTrans" cxnId="{0D8AA924-D9C4-7B49-BEF5-FE4511443E00}">
      <dgm:prSet/>
      <dgm:spPr/>
      <dgm:t>
        <a:bodyPr/>
        <a:lstStyle/>
        <a:p>
          <a:endParaRPr lang="en-US"/>
        </a:p>
      </dgm:t>
    </dgm:pt>
    <dgm:pt modelId="{ED6C4F55-6828-EE46-93BE-4C0668E46349}" type="sibTrans" cxnId="{0D8AA924-D9C4-7B49-BEF5-FE4511443E00}">
      <dgm:prSet/>
      <dgm:spPr/>
      <dgm:t>
        <a:bodyPr/>
        <a:lstStyle/>
        <a:p>
          <a:endParaRPr lang="en-US"/>
        </a:p>
      </dgm:t>
    </dgm:pt>
    <dgm:pt modelId="{3806E502-6A93-7A46-9D8F-A5E9A12B44F9}" type="pres">
      <dgm:prSet presAssocID="{F72B5CBB-B4FF-2C4A-BB24-4E1D789D8A27}" presName="rootnode" presStyleCnt="0">
        <dgm:presLayoutVars>
          <dgm:chMax/>
          <dgm:chPref/>
          <dgm:dir/>
          <dgm:animLvl val="lvl"/>
        </dgm:presLayoutVars>
      </dgm:prSet>
      <dgm:spPr/>
    </dgm:pt>
    <dgm:pt modelId="{8BE6CB4F-9806-AB4B-A1D6-43B32ACCBB50}" type="pres">
      <dgm:prSet presAssocID="{9322748C-2839-784E-8E05-F5A7A7EE1B0B}" presName="composite" presStyleCnt="0"/>
      <dgm:spPr/>
    </dgm:pt>
    <dgm:pt modelId="{C9F0C923-26BA-6B4F-898E-CDCE4D34473D}" type="pres">
      <dgm:prSet presAssocID="{9322748C-2839-784E-8E05-F5A7A7EE1B0B}" presName="bentUpArrow1" presStyleLbl="alignImgPlace1" presStyleIdx="0" presStyleCnt="4"/>
      <dgm:spPr/>
    </dgm:pt>
    <dgm:pt modelId="{D1DA2302-D1F1-BF48-BD44-3CC962147A03}" type="pres">
      <dgm:prSet presAssocID="{9322748C-2839-784E-8E05-F5A7A7EE1B0B}" presName="ParentText" presStyleLbl="node1" presStyleIdx="0" presStyleCnt="5">
        <dgm:presLayoutVars>
          <dgm:chMax val="1"/>
          <dgm:chPref val="1"/>
          <dgm:bulletEnabled val="1"/>
        </dgm:presLayoutVars>
      </dgm:prSet>
      <dgm:spPr/>
    </dgm:pt>
    <dgm:pt modelId="{D8271421-FDA3-3547-B0B8-1AD006E1617C}" type="pres">
      <dgm:prSet presAssocID="{9322748C-2839-784E-8E05-F5A7A7EE1B0B}" presName="ChildText" presStyleLbl="revTx" presStyleIdx="0" presStyleCnt="4" custScaleX="205683" custLinFactNeighborX="77215" custLinFactNeighborY="-10837">
        <dgm:presLayoutVars>
          <dgm:chMax val="0"/>
          <dgm:chPref val="0"/>
          <dgm:bulletEnabled val="1"/>
        </dgm:presLayoutVars>
      </dgm:prSet>
      <dgm:spPr/>
    </dgm:pt>
    <dgm:pt modelId="{31446774-BCF5-5E47-B755-5B182C03CF2A}" type="pres">
      <dgm:prSet presAssocID="{B23EB2C4-795A-C247-9071-E611AD7CE018}" presName="sibTrans" presStyleCnt="0"/>
      <dgm:spPr/>
    </dgm:pt>
    <dgm:pt modelId="{17F69808-6B9B-C64F-8657-9D95162121E4}" type="pres">
      <dgm:prSet presAssocID="{64E4057F-A768-D343-8DAD-96BD4B1D813F}" presName="composite" presStyleCnt="0"/>
      <dgm:spPr/>
    </dgm:pt>
    <dgm:pt modelId="{A17451D1-B0F1-0342-8D32-2229F00E98C1}" type="pres">
      <dgm:prSet presAssocID="{64E4057F-A768-D343-8DAD-96BD4B1D813F}" presName="bentUpArrow1" presStyleLbl="alignImgPlace1" presStyleIdx="1" presStyleCnt="4"/>
      <dgm:spPr/>
    </dgm:pt>
    <dgm:pt modelId="{E33FB6E7-01AE-1B48-86C1-7729221A95E7}" type="pres">
      <dgm:prSet presAssocID="{64E4057F-A768-D343-8DAD-96BD4B1D813F}" presName="ParentText" presStyleLbl="node1" presStyleIdx="1" presStyleCnt="5">
        <dgm:presLayoutVars>
          <dgm:chMax val="1"/>
          <dgm:chPref val="1"/>
          <dgm:bulletEnabled val="1"/>
        </dgm:presLayoutVars>
      </dgm:prSet>
      <dgm:spPr/>
    </dgm:pt>
    <dgm:pt modelId="{9CF41F9A-0D8A-9947-9C47-379148B3E7B6}" type="pres">
      <dgm:prSet presAssocID="{64E4057F-A768-D343-8DAD-96BD4B1D813F}" presName="ChildText" presStyleLbl="revTx" presStyleIdx="1" presStyleCnt="4" custScaleX="175952" custLinFactNeighborX="70808" custLinFactNeighborY="2167">
        <dgm:presLayoutVars>
          <dgm:chMax val="0"/>
          <dgm:chPref val="0"/>
          <dgm:bulletEnabled val="1"/>
        </dgm:presLayoutVars>
      </dgm:prSet>
      <dgm:spPr/>
    </dgm:pt>
    <dgm:pt modelId="{909C3DE0-B24A-CE45-89FD-9F5B30BE9C5B}" type="pres">
      <dgm:prSet presAssocID="{0934A040-7C04-F842-A707-C67D3490EE71}" presName="sibTrans" presStyleCnt="0"/>
      <dgm:spPr/>
    </dgm:pt>
    <dgm:pt modelId="{AA0CB258-93D9-AD4D-A59A-9AAA22C3A7A8}" type="pres">
      <dgm:prSet presAssocID="{34411FBA-0A4F-A343-A358-E3731EEED02C}" presName="composite" presStyleCnt="0"/>
      <dgm:spPr/>
    </dgm:pt>
    <dgm:pt modelId="{9E3CCEA5-6F6A-6447-A4E3-50BCA0BA4EB2}" type="pres">
      <dgm:prSet presAssocID="{34411FBA-0A4F-A343-A358-E3731EEED02C}" presName="bentUpArrow1" presStyleLbl="alignImgPlace1" presStyleIdx="2" presStyleCnt="4"/>
      <dgm:spPr/>
    </dgm:pt>
    <dgm:pt modelId="{A6AA1D9D-0D62-B142-895A-9341B42D5784}" type="pres">
      <dgm:prSet presAssocID="{34411FBA-0A4F-A343-A358-E3731EEED02C}" presName="ParentText" presStyleLbl="node1" presStyleIdx="2" presStyleCnt="5">
        <dgm:presLayoutVars>
          <dgm:chMax val="1"/>
          <dgm:chPref val="1"/>
          <dgm:bulletEnabled val="1"/>
        </dgm:presLayoutVars>
      </dgm:prSet>
      <dgm:spPr/>
    </dgm:pt>
    <dgm:pt modelId="{FF156DEF-D0CA-664E-9902-C2024965B7EF}" type="pres">
      <dgm:prSet presAssocID="{34411FBA-0A4F-A343-A358-E3731EEED02C}" presName="ChildText" presStyleLbl="revTx" presStyleIdx="2" presStyleCnt="4" custLinFactNeighborX="20231" custLinFactNeighborY="-4335">
        <dgm:presLayoutVars>
          <dgm:chMax val="0"/>
          <dgm:chPref val="0"/>
          <dgm:bulletEnabled val="1"/>
        </dgm:presLayoutVars>
      </dgm:prSet>
      <dgm:spPr/>
    </dgm:pt>
    <dgm:pt modelId="{2DDB4C2E-B28D-3144-AF6D-5A54033B521D}" type="pres">
      <dgm:prSet presAssocID="{B4163FE3-0ED6-CE4D-9EFA-D40A1E66E5CC}" presName="sibTrans" presStyleCnt="0"/>
      <dgm:spPr/>
    </dgm:pt>
    <dgm:pt modelId="{BCE168E2-4739-5E4D-8F39-93D70DB1445B}" type="pres">
      <dgm:prSet presAssocID="{1502A06F-88B9-A345-AC1E-ADCBAC41F9F7}" presName="composite" presStyleCnt="0"/>
      <dgm:spPr/>
    </dgm:pt>
    <dgm:pt modelId="{92591545-A92D-8441-ADFF-DC9847A0E6DB}" type="pres">
      <dgm:prSet presAssocID="{1502A06F-88B9-A345-AC1E-ADCBAC41F9F7}" presName="bentUpArrow1" presStyleLbl="alignImgPlace1" presStyleIdx="3" presStyleCnt="4"/>
      <dgm:spPr/>
    </dgm:pt>
    <dgm:pt modelId="{57E0F0E4-F26A-9A49-A42E-30EA8E6CA1CB}" type="pres">
      <dgm:prSet presAssocID="{1502A06F-88B9-A345-AC1E-ADCBAC41F9F7}" presName="ParentText" presStyleLbl="node1" presStyleIdx="3" presStyleCnt="5">
        <dgm:presLayoutVars>
          <dgm:chMax val="1"/>
          <dgm:chPref val="1"/>
          <dgm:bulletEnabled val="1"/>
        </dgm:presLayoutVars>
      </dgm:prSet>
      <dgm:spPr/>
    </dgm:pt>
    <dgm:pt modelId="{7C078DA2-C7DD-9D45-8697-458FB197E3BF}" type="pres">
      <dgm:prSet presAssocID="{1502A06F-88B9-A345-AC1E-ADCBAC41F9F7}" presName="ChildText" presStyleLbl="revTx" presStyleIdx="3" presStyleCnt="4">
        <dgm:presLayoutVars>
          <dgm:chMax val="0"/>
          <dgm:chPref val="0"/>
          <dgm:bulletEnabled val="1"/>
        </dgm:presLayoutVars>
      </dgm:prSet>
      <dgm:spPr/>
    </dgm:pt>
    <dgm:pt modelId="{2A7EC30E-4543-6945-922A-32243EE3C78D}" type="pres">
      <dgm:prSet presAssocID="{479C3BB8-F5D7-004C-9837-63D48BE28BC0}" presName="sibTrans" presStyleCnt="0"/>
      <dgm:spPr/>
    </dgm:pt>
    <dgm:pt modelId="{A7DF4347-23AB-1348-AB68-AF856DFE4329}" type="pres">
      <dgm:prSet presAssocID="{13F22243-6FBD-1C49-AD87-8C58A2F0E20A}" presName="composite" presStyleCnt="0"/>
      <dgm:spPr/>
    </dgm:pt>
    <dgm:pt modelId="{C2CFADC2-C9B6-8E42-95DA-38AC762FCDDD}" type="pres">
      <dgm:prSet presAssocID="{13F22243-6FBD-1C49-AD87-8C58A2F0E20A}" presName="ParentText" presStyleLbl="node1" presStyleIdx="4" presStyleCnt="5">
        <dgm:presLayoutVars>
          <dgm:chMax val="1"/>
          <dgm:chPref val="1"/>
          <dgm:bulletEnabled val="1"/>
        </dgm:presLayoutVars>
      </dgm:prSet>
      <dgm:spPr/>
    </dgm:pt>
  </dgm:ptLst>
  <dgm:cxnLst>
    <dgm:cxn modelId="{0D8AA924-D9C4-7B49-BEF5-FE4511443E00}" srcId="{F72B5CBB-B4FF-2C4A-BB24-4E1D789D8A27}" destId="{13F22243-6FBD-1C49-AD87-8C58A2F0E20A}" srcOrd="4" destOrd="0" parTransId="{A160DB65-0F75-6649-BB6C-C07858886C09}" sibTransId="{ED6C4F55-6828-EE46-93BE-4C0668E46349}"/>
    <dgm:cxn modelId="{3DC4A22E-3065-F545-99C9-A57F753D57BF}" srcId="{F72B5CBB-B4FF-2C4A-BB24-4E1D789D8A27}" destId="{9322748C-2839-784E-8E05-F5A7A7EE1B0B}" srcOrd="0" destOrd="0" parTransId="{88B902E3-4001-BE41-BC86-E63AA4867BFE}" sibTransId="{B23EB2C4-795A-C247-9071-E611AD7CE018}"/>
    <dgm:cxn modelId="{F5540B3E-A3CB-904A-848E-7A856A617C07}" type="presOf" srcId="{8ACBDDF3-C1AB-F24C-826F-1A514336532A}" destId="{FF156DEF-D0CA-664E-9902-C2024965B7EF}" srcOrd="0" destOrd="0" presId="urn:microsoft.com/office/officeart/2005/8/layout/StepDownProcess"/>
    <dgm:cxn modelId="{FDAF2D40-901E-B340-9CC7-3A215615DCA4}" srcId="{9322748C-2839-784E-8E05-F5A7A7EE1B0B}" destId="{D5A7DB6D-79BB-8B44-8353-1F160D84E517}" srcOrd="0" destOrd="0" parTransId="{3AB4B9A6-8201-0D43-8177-54FE6910A959}" sibTransId="{4886352C-02EF-9E47-9AEA-7B58DC4AF553}"/>
    <dgm:cxn modelId="{47804546-6BEC-AC44-BF9F-603073FE1589}" type="presOf" srcId="{13F22243-6FBD-1C49-AD87-8C58A2F0E20A}" destId="{C2CFADC2-C9B6-8E42-95DA-38AC762FCDDD}" srcOrd="0" destOrd="0" presId="urn:microsoft.com/office/officeart/2005/8/layout/StepDownProcess"/>
    <dgm:cxn modelId="{E4747F59-8CF9-7747-98A0-B2DC7748697E}" srcId="{F72B5CBB-B4FF-2C4A-BB24-4E1D789D8A27}" destId="{1502A06F-88B9-A345-AC1E-ADCBAC41F9F7}" srcOrd="3" destOrd="0" parTransId="{A817F7FE-B761-AC4E-9B17-FD827C59119D}" sibTransId="{479C3BB8-F5D7-004C-9837-63D48BE28BC0}"/>
    <dgm:cxn modelId="{26C01A65-4AE3-9A43-BFDE-7A20096C8420}" type="presOf" srcId="{34411FBA-0A4F-A343-A358-E3731EEED02C}" destId="{A6AA1D9D-0D62-B142-895A-9341B42D5784}" srcOrd="0" destOrd="0" presId="urn:microsoft.com/office/officeart/2005/8/layout/StepDownProcess"/>
    <dgm:cxn modelId="{B6CD5A6A-6C52-5840-8397-28AB845AA605}" srcId="{F72B5CBB-B4FF-2C4A-BB24-4E1D789D8A27}" destId="{64E4057F-A768-D343-8DAD-96BD4B1D813F}" srcOrd="1" destOrd="0" parTransId="{E1DBF9E3-D26F-2348-9BCA-AF673F2BC3E8}" sibTransId="{0934A040-7C04-F842-A707-C67D3490EE71}"/>
    <dgm:cxn modelId="{38E5927E-CDC9-C74A-99C7-0E1A473A4BA7}" srcId="{F72B5CBB-B4FF-2C4A-BB24-4E1D789D8A27}" destId="{34411FBA-0A4F-A343-A358-E3731EEED02C}" srcOrd="2" destOrd="0" parTransId="{9C09EB7D-D610-DB47-B9E4-38A70353D2B2}" sibTransId="{B4163FE3-0ED6-CE4D-9EFA-D40A1E66E5CC}"/>
    <dgm:cxn modelId="{B927C288-B87F-684B-8F0D-8BEE3E751693}" type="presOf" srcId="{D5A7DB6D-79BB-8B44-8353-1F160D84E517}" destId="{D8271421-FDA3-3547-B0B8-1AD006E1617C}" srcOrd="0" destOrd="0" presId="urn:microsoft.com/office/officeart/2005/8/layout/StepDownProcess"/>
    <dgm:cxn modelId="{7C03D197-D1F6-7444-8DA0-718FA9219BFC}" srcId="{34411FBA-0A4F-A343-A358-E3731EEED02C}" destId="{8ACBDDF3-C1AB-F24C-826F-1A514336532A}" srcOrd="0" destOrd="0" parTransId="{E98363E9-CE50-824A-AF19-73F552921991}" sibTransId="{6D80C982-E73E-B745-A9FC-540190FEA9C9}"/>
    <dgm:cxn modelId="{02B8D4A1-3922-FC40-8753-C17AD484DC61}" type="presOf" srcId="{3D9EA8DB-7C9A-574A-B701-AB48F4773A99}" destId="{9CF41F9A-0D8A-9947-9C47-379148B3E7B6}" srcOrd="0" destOrd="0" presId="urn:microsoft.com/office/officeart/2005/8/layout/StepDownProcess"/>
    <dgm:cxn modelId="{92D0D1CA-69B7-9542-934A-5066167C10E9}" type="presOf" srcId="{1502A06F-88B9-A345-AC1E-ADCBAC41F9F7}" destId="{57E0F0E4-F26A-9A49-A42E-30EA8E6CA1CB}" srcOrd="0" destOrd="0" presId="urn:microsoft.com/office/officeart/2005/8/layout/StepDownProcess"/>
    <dgm:cxn modelId="{E96AA1D9-513D-FA4E-8FFD-78B5B029FF2D}" type="presOf" srcId="{F72B5CBB-B4FF-2C4A-BB24-4E1D789D8A27}" destId="{3806E502-6A93-7A46-9D8F-A5E9A12B44F9}" srcOrd="0" destOrd="0" presId="urn:microsoft.com/office/officeart/2005/8/layout/StepDownProcess"/>
    <dgm:cxn modelId="{6F1642E7-075B-054B-A81D-A08AA4FA42D0}" type="presOf" srcId="{64E4057F-A768-D343-8DAD-96BD4B1D813F}" destId="{E33FB6E7-01AE-1B48-86C1-7729221A95E7}" srcOrd="0" destOrd="0" presId="urn:microsoft.com/office/officeart/2005/8/layout/StepDownProcess"/>
    <dgm:cxn modelId="{130842E8-BC5B-9F40-A9FC-CD366A213933}" srcId="{64E4057F-A768-D343-8DAD-96BD4B1D813F}" destId="{3D9EA8DB-7C9A-574A-B701-AB48F4773A99}" srcOrd="0" destOrd="0" parTransId="{85324BF1-DCA4-6E43-9795-408C5DC36D20}" sibTransId="{5ACAD949-DDAF-2A4E-8B5C-7FA95141B236}"/>
    <dgm:cxn modelId="{262F56EB-88BE-8B42-A0DA-754C04CE21FB}" type="presOf" srcId="{9322748C-2839-784E-8E05-F5A7A7EE1B0B}" destId="{D1DA2302-D1F1-BF48-BD44-3CC962147A03}" srcOrd="0" destOrd="0" presId="urn:microsoft.com/office/officeart/2005/8/layout/StepDownProcess"/>
    <dgm:cxn modelId="{F4647CED-B245-C043-8563-89670AB73D5C}" type="presParOf" srcId="{3806E502-6A93-7A46-9D8F-A5E9A12B44F9}" destId="{8BE6CB4F-9806-AB4B-A1D6-43B32ACCBB50}" srcOrd="0" destOrd="0" presId="urn:microsoft.com/office/officeart/2005/8/layout/StepDownProcess"/>
    <dgm:cxn modelId="{70BD37E0-2D8E-EE4E-82D3-4423821A3337}" type="presParOf" srcId="{8BE6CB4F-9806-AB4B-A1D6-43B32ACCBB50}" destId="{C9F0C923-26BA-6B4F-898E-CDCE4D34473D}" srcOrd="0" destOrd="0" presId="urn:microsoft.com/office/officeart/2005/8/layout/StepDownProcess"/>
    <dgm:cxn modelId="{4E788EB2-6CA7-9645-AE25-B7A23AD3F11B}" type="presParOf" srcId="{8BE6CB4F-9806-AB4B-A1D6-43B32ACCBB50}" destId="{D1DA2302-D1F1-BF48-BD44-3CC962147A03}" srcOrd="1" destOrd="0" presId="urn:microsoft.com/office/officeart/2005/8/layout/StepDownProcess"/>
    <dgm:cxn modelId="{F1879ED6-9AC0-C54A-B797-6CE505305E47}" type="presParOf" srcId="{8BE6CB4F-9806-AB4B-A1D6-43B32ACCBB50}" destId="{D8271421-FDA3-3547-B0B8-1AD006E1617C}" srcOrd="2" destOrd="0" presId="urn:microsoft.com/office/officeart/2005/8/layout/StepDownProcess"/>
    <dgm:cxn modelId="{ABBE552B-7D9B-714D-AEE6-84C19B262FC6}" type="presParOf" srcId="{3806E502-6A93-7A46-9D8F-A5E9A12B44F9}" destId="{31446774-BCF5-5E47-B755-5B182C03CF2A}" srcOrd="1" destOrd="0" presId="urn:microsoft.com/office/officeart/2005/8/layout/StepDownProcess"/>
    <dgm:cxn modelId="{AC800A40-AC91-F04B-ADC3-92B5081AEE61}" type="presParOf" srcId="{3806E502-6A93-7A46-9D8F-A5E9A12B44F9}" destId="{17F69808-6B9B-C64F-8657-9D95162121E4}" srcOrd="2" destOrd="0" presId="urn:microsoft.com/office/officeart/2005/8/layout/StepDownProcess"/>
    <dgm:cxn modelId="{2C1E8420-59B4-9744-8262-5F630C55FFE9}" type="presParOf" srcId="{17F69808-6B9B-C64F-8657-9D95162121E4}" destId="{A17451D1-B0F1-0342-8D32-2229F00E98C1}" srcOrd="0" destOrd="0" presId="urn:microsoft.com/office/officeart/2005/8/layout/StepDownProcess"/>
    <dgm:cxn modelId="{D5C53C90-7896-4241-B60E-A48167C55240}" type="presParOf" srcId="{17F69808-6B9B-C64F-8657-9D95162121E4}" destId="{E33FB6E7-01AE-1B48-86C1-7729221A95E7}" srcOrd="1" destOrd="0" presId="urn:microsoft.com/office/officeart/2005/8/layout/StepDownProcess"/>
    <dgm:cxn modelId="{1216DD83-7775-354C-ADA1-B3BEB007F4CC}" type="presParOf" srcId="{17F69808-6B9B-C64F-8657-9D95162121E4}" destId="{9CF41F9A-0D8A-9947-9C47-379148B3E7B6}" srcOrd="2" destOrd="0" presId="urn:microsoft.com/office/officeart/2005/8/layout/StepDownProcess"/>
    <dgm:cxn modelId="{AF39B042-B212-C648-B0A6-B59FCBEBFDDF}" type="presParOf" srcId="{3806E502-6A93-7A46-9D8F-A5E9A12B44F9}" destId="{909C3DE0-B24A-CE45-89FD-9F5B30BE9C5B}" srcOrd="3" destOrd="0" presId="urn:microsoft.com/office/officeart/2005/8/layout/StepDownProcess"/>
    <dgm:cxn modelId="{6B2BFA9A-75FA-8946-A562-712B345C9D19}" type="presParOf" srcId="{3806E502-6A93-7A46-9D8F-A5E9A12B44F9}" destId="{AA0CB258-93D9-AD4D-A59A-9AAA22C3A7A8}" srcOrd="4" destOrd="0" presId="urn:microsoft.com/office/officeart/2005/8/layout/StepDownProcess"/>
    <dgm:cxn modelId="{72784E58-77AD-5448-AA87-BAE0B224E29F}" type="presParOf" srcId="{AA0CB258-93D9-AD4D-A59A-9AAA22C3A7A8}" destId="{9E3CCEA5-6F6A-6447-A4E3-50BCA0BA4EB2}" srcOrd="0" destOrd="0" presId="urn:microsoft.com/office/officeart/2005/8/layout/StepDownProcess"/>
    <dgm:cxn modelId="{FBEB4619-01CB-3149-92B0-1AE4B71177EB}" type="presParOf" srcId="{AA0CB258-93D9-AD4D-A59A-9AAA22C3A7A8}" destId="{A6AA1D9D-0D62-B142-895A-9341B42D5784}" srcOrd="1" destOrd="0" presId="urn:microsoft.com/office/officeart/2005/8/layout/StepDownProcess"/>
    <dgm:cxn modelId="{2F002398-803F-2644-95D1-DF6D93F75036}" type="presParOf" srcId="{AA0CB258-93D9-AD4D-A59A-9AAA22C3A7A8}" destId="{FF156DEF-D0CA-664E-9902-C2024965B7EF}" srcOrd="2" destOrd="0" presId="urn:microsoft.com/office/officeart/2005/8/layout/StepDownProcess"/>
    <dgm:cxn modelId="{5521A384-AF6E-7840-844E-222B3C5E1B41}" type="presParOf" srcId="{3806E502-6A93-7A46-9D8F-A5E9A12B44F9}" destId="{2DDB4C2E-B28D-3144-AF6D-5A54033B521D}" srcOrd="5" destOrd="0" presId="urn:microsoft.com/office/officeart/2005/8/layout/StepDownProcess"/>
    <dgm:cxn modelId="{E1EFA3A6-B0AF-8F44-858D-2822ADCA0D8E}" type="presParOf" srcId="{3806E502-6A93-7A46-9D8F-A5E9A12B44F9}" destId="{BCE168E2-4739-5E4D-8F39-93D70DB1445B}" srcOrd="6" destOrd="0" presId="urn:microsoft.com/office/officeart/2005/8/layout/StepDownProcess"/>
    <dgm:cxn modelId="{C4F4A153-31FB-B846-995B-72F5223484AC}" type="presParOf" srcId="{BCE168E2-4739-5E4D-8F39-93D70DB1445B}" destId="{92591545-A92D-8441-ADFF-DC9847A0E6DB}" srcOrd="0" destOrd="0" presId="urn:microsoft.com/office/officeart/2005/8/layout/StepDownProcess"/>
    <dgm:cxn modelId="{B0302869-204F-9A45-A815-866F51AE88A8}" type="presParOf" srcId="{BCE168E2-4739-5E4D-8F39-93D70DB1445B}" destId="{57E0F0E4-F26A-9A49-A42E-30EA8E6CA1CB}" srcOrd="1" destOrd="0" presId="urn:microsoft.com/office/officeart/2005/8/layout/StepDownProcess"/>
    <dgm:cxn modelId="{4239AB27-3BE8-EF40-BC41-C67E82612BB3}" type="presParOf" srcId="{BCE168E2-4739-5E4D-8F39-93D70DB1445B}" destId="{7C078DA2-C7DD-9D45-8697-458FB197E3BF}" srcOrd="2" destOrd="0" presId="urn:microsoft.com/office/officeart/2005/8/layout/StepDownProcess"/>
    <dgm:cxn modelId="{64B3B82A-4D74-3C48-9A33-4BC113C66B34}" type="presParOf" srcId="{3806E502-6A93-7A46-9D8F-A5E9A12B44F9}" destId="{2A7EC30E-4543-6945-922A-32243EE3C78D}" srcOrd="7" destOrd="0" presId="urn:microsoft.com/office/officeart/2005/8/layout/StepDownProcess"/>
    <dgm:cxn modelId="{E4BAA7DF-C983-4944-A470-76244CD48E93}" type="presParOf" srcId="{3806E502-6A93-7A46-9D8F-A5E9A12B44F9}" destId="{A7DF4347-23AB-1348-AB68-AF856DFE4329}" srcOrd="8" destOrd="0" presId="urn:microsoft.com/office/officeart/2005/8/layout/StepDownProcess"/>
    <dgm:cxn modelId="{DA7B36CB-5928-A548-97CA-2153682560D8}" type="presParOf" srcId="{A7DF4347-23AB-1348-AB68-AF856DFE4329}" destId="{C2CFADC2-C9B6-8E42-95DA-38AC762FCDD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289A1E-9D6E-1C4F-B2AA-A72BC075E108}" type="doc">
      <dgm:prSet loTypeId="urn:microsoft.com/office/officeart/2005/8/layout/hChevron3" loCatId="" qsTypeId="urn:microsoft.com/office/officeart/2005/8/quickstyle/simple1" qsCatId="simple" csTypeId="urn:microsoft.com/office/officeart/2005/8/colors/accent1_2" csCatId="accent1" phldr="1"/>
      <dgm:spPr/>
    </dgm:pt>
    <dgm:pt modelId="{A11EA54C-9DD7-4E44-9590-2FD713D7D450}">
      <dgm:prSet phldrT="[Text]"/>
      <dgm:spPr/>
      <dgm:t>
        <a:bodyPr/>
        <a:lstStyle/>
        <a:p>
          <a:r>
            <a:rPr lang="en-US" b="1" dirty="0">
              <a:solidFill>
                <a:srgbClr val="FF0000"/>
              </a:solidFill>
            </a:rPr>
            <a:t>DEFINE</a:t>
          </a:r>
        </a:p>
      </dgm:t>
    </dgm:pt>
    <dgm:pt modelId="{941AA645-8074-5F41-BD23-4326468C19D5}" type="parTrans" cxnId="{B7639025-7872-8E48-BD40-CD5D763F66A9}">
      <dgm:prSet/>
      <dgm:spPr/>
      <dgm:t>
        <a:bodyPr/>
        <a:lstStyle/>
        <a:p>
          <a:endParaRPr lang="en-US"/>
        </a:p>
      </dgm:t>
    </dgm:pt>
    <dgm:pt modelId="{C143B17F-BD6B-8346-83AA-A2AF0D0D84EB}" type="sibTrans" cxnId="{B7639025-7872-8E48-BD40-CD5D763F66A9}">
      <dgm:prSet/>
      <dgm:spPr/>
      <dgm:t>
        <a:bodyPr/>
        <a:lstStyle/>
        <a:p>
          <a:endParaRPr lang="en-US"/>
        </a:p>
      </dgm:t>
    </dgm:pt>
    <dgm:pt modelId="{FB5D20B2-85FC-6D41-874B-710897582E18}">
      <dgm:prSet phldrT="[Text]"/>
      <dgm:spPr/>
      <dgm:t>
        <a:bodyPr/>
        <a:lstStyle/>
        <a:p>
          <a:r>
            <a:rPr lang="en-US" dirty="0"/>
            <a:t>MEASURE</a:t>
          </a:r>
        </a:p>
      </dgm:t>
    </dgm:pt>
    <dgm:pt modelId="{D537D3E6-1AA6-0747-A530-936739AE9BBB}" type="parTrans" cxnId="{52EDCC22-2658-BA47-B5EC-F8F5B1AE5CFA}">
      <dgm:prSet/>
      <dgm:spPr/>
      <dgm:t>
        <a:bodyPr/>
        <a:lstStyle/>
        <a:p>
          <a:endParaRPr lang="en-US"/>
        </a:p>
      </dgm:t>
    </dgm:pt>
    <dgm:pt modelId="{F8451ABE-4E48-E14A-A0B9-3E0D08C60535}" type="sibTrans" cxnId="{52EDCC22-2658-BA47-B5EC-F8F5B1AE5CFA}">
      <dgm:prSet/>
      <dgm:spPr/>
      <dgm:t>
        <a:bodyPr/>
        <a:lstStyle/>
        <a:p>
          <a:endParaRPr lang="en-US"/>
        </a:p>
      </dgm:t>
    </dgm:pt>
    <dgm:pt modelId="{FDBB6067-2D07-C54B-83C0-A714EA7E46C5}">
      <dgm:prSet phldrT="[Text]"/>
      <dgm:spPr/>
      <dgm:t>
        <a:bodyPr/>
        <a:lstStyle/>
        <a:p>
          <a:r>
            <a:rPr lang="en-US" dirty="0"/>
            <a:t>ANALYZE</a:t>
          </a:r>
        </a:p>
      </dgm:t>
    </dgm:pt>
    <dgm:pt modelId="{07652A27-D6D8-A249-95A6-55AED1595FDE}" type="parTrans" cxnId="{68382B87-8CF6-0A4D-8BCF-15853D147448}">
      <dgm:prSet/>
      <dgm:spPr/>
      <dgm:t>
        <a:bodyPr/>
        <a:lstStyle/>
        <a:p>
          <a:endParaRPr lang="en-US"/>
        </a:p>
      </dgm:t>
    </dgm:pt>
    <dgm:pt modelId="{86132194-3646-ED43-9C92-0898A0DA5518}" type="sibTrans" cxnId="{68382B87-8CF6-0A4D-8BCF-15853D147448}">
      <dgm:prSet/>
      <dgm:spPr/>
      <dgm:t>
        <a:bodyPr/>
        <a:lstStyle/>
        <a:p>
          <a:endParaRPr lang="en-US"/>
        </a:p>
      </dgm:t>
    </dgm:pt>
    <dgm:pt modelId="{6F474310-37DC-C840-A07B-7259F41B4B30}" type="pres">
      <dgm:prSet presAssocID="{05289A1E-9D6E-1C4F-B2AA-A72BC075E108}" presName="Name0" presStyleCnt="0">
        <dgm:presLayoutVars>
          <dgm:dir/>
          <dgm:resizeHandles val="exact"/>
        </dgm:presLayoutVars>
      </dgm:prSet>
      <dgm:spPr/>
    </dgm:pt>
    <dgm:pt modelId="{83420252-073E-DE4F-BC25-0F9C9E5EFAE5}" type="pres">
      <dgm:prSet presAssocID="{A11EA54C-9DD7-4E44-9590-2FD713D7D450}" presName="parTxOnly" presStyleLbl="node1" presStyleIdx="0" presStyleCnt="3">
        <dgm:presLayoutVars>
          <dgm:bulletEnabled val="1"/>
        </dgm:presLayoutVars>
      </dgm:prSet>
      <dgm:spPr/>
    </dgm:pt>
    <dgm:pt modelId="{5F6865A0-DB84-0B40-A6DC-EC2459B5947E}" type="pres">
      <dgm:prSet presAssocID="{C143B17F-BD6B-8346-83AA-A2AF0D0D84EB}" presName="parSpace" presStyleCnt="0"/>
      <dgm:spPr/>
    </dgm:pt>
    <dgm:pt modelId="{B70C9014-0601-D84D-8125-404682174218}" type="pres">
      <dgm:prSet presAssocID="{FB5D20B2-85FC-6D41-874B-710897582E18}" presName="parTxOnly" presStyleLbl="node1" presStyleIdx="1" presStyleCnt="3">
        <dgm:presLayoutVars>
          <dgm:bulletEnabled val="1"/>
        </dgm:presLayoutVars>
      </dgm:prSet>
      <dgm:spPr/>
    </dgm:pt>
    <dgm:pt modelId="{BF62F131-A778-A04A-8F72-BFBD82230092}" type="pres">
      <dgm:prSet presAssocID="{F8451ABE-4E48-E14A-A0B9-3E0D08C60535}" presName="parSpace" presStyleCnt="0"/>
      <dgm:spPr/>
    </dgm:pt>
    <dgm:pt modelId="{B753F82B-4D69-2B42-B1FB-D839A1FF29F1}" type="pres">
      <dgm:prSet presAssocID="{FDBB6067-2D07-C54B-83C0-A714EA7E46C5}" presName="parTxOnly" presStyleLbl="node1" presStyleIdx="2" presStyleCnt="3">
        <dgm:presLayoutVars>
          <dgm:bulletEnabled val="1"/>
        </dgm:presLayoutVars>
      </dgm:prSet>
      <dgm:spPr/>
    </dgm:pt>
  </dgm:ptLst>
  <dgm:cxnLst>
    <dgm:cxn modelId="{52EDCC22-2658-BA47-B5EC-F8F5B1AE5CFA}" srcId="{05289A1E-9D6E-1C4F-B2AA-A72BC075E108}" destId="{FB5D20B2-85FC-6D41-874B-710897582E18}" srcOrd="1" destOrd="0" parTransId="{D537D3E6-1AA6-0747-A530-936739AE9BBB}" sibTransId="{F8451ABE-4E48-E14A-A0B9-3E0D08C60535}"/>
    <dgm:cxn modelId="{B7639025-7872-8E48-BD40-CD5D763F66A9}" srcId="{05289A1E-9D6E-1C4F-B2AA-A72BC075E108}" destId="{A11EA54C-9DD7-4E44-9590-2FD713D7D450}" srcOrd="0" destOrd="0" parTransId="{941AA645-8074-5F41-BD23-4326468C19D5}" sibTransId="{C143B17F-BD6B-8346-83AA-A2AF0D0D84EB}"/>
    <dgm:cxn modelId="{40D22E2D-D7D6-4B47-ACBA-1719E3EE6C31}" type="presOf" srcId="{FB5D20B2-85FC-6D41-874B-710897582E18}" destId="{B70C9014-0601-D84D-8125-404682174218}" srcOrd="0" destOrd="0" presId="urn:microsoft.com/office/officeart/2005/8/layout/hChevron3"/>
    <dgm:cxn modelId="{079BBF51-2528-2942-B4A4-96D5CB878810}" type="presOf" srcId="{FDBB6067-2D07-C54B-83C0-A714EA7E46C5}" destId="{B753F82B-4D69-2B42-B1FB-D839A1FF29F1}" srcOrd="0" destOrd="0" presId="urn:microsoft.com/office/officeart/2005/8/layout/hChevron3"/>
    <dgm:cxn modelId="{68382B87-8CF6-0A4D-8BCF-15853D147448}" srcId="{05289A1E-9D6E-1C4F-B2AA-A72BC075E108}" destId="{FDBB6067-2D07-C54B-83C0-A714EA7E46C5}" srcOrd="2" destOrd="0" parTransId="{07652A27-D6D8-A249-95A6-55AED1595FDE}" sibTransId="{86132194-3646-ED43-9C92-0898A0DA5518}"/>
    <dgm:cxn modelId="{589D6D8B-8A5E-754C-8BBB-F51134530BB7}" type="presOf" srcId="{A11EA54C-9DD7-4E44-9590-2FD713D7D450}" destId="{83420252-073E-DE4F-BC25-0F9C9E5EFAE5}" srcOrd="0" destOrd="0" presId="urn:microsoft.com/office/officeart/2005/8/layout/hChevron3"/>
    <dgm:cxn modelId="{7B9D74E3-3F71-234B-9BEC-1BC947A1C808}" type="presOf" srcId="{05289A1E-9D6E-1C4F-B2AA-A72BC075E108}" destId="{6F474310-37DC-C840-A07B-7259F41B4B30}" srcOrd="0" destOrd="0" presId="urn:microsoft.com/office/officeart/2005/8/layout/hChevron3"/>
    <dgm:cxn modelId="{5202250F-9149-6846-8EEF-D6836A191253}" type="presParOf" srcId="{6F474310-37DC-C840-A07B-7259F41B4B30}" destId="{83420252-073E-DE4F-BC25-0F9C9E5EFAE5}" srcOrd="0" destOrd="0" presId="urn:microsoft.com/office/officeart/2005/8/layout/hChevron3"/>
    <dgm:cxn modelId="{CEB4AE28-C773-B849-8FCD-915B46A7AEAC}" type="presParOf" srcId="{6F474310-37DC-C840-A07B-7259F41B4B30}" destId="{5F6865A0-DB84-0B40-A6DC-EC2459B5947E}" srcOrd="1" destOrd="0" presId="urn:microsoft.com/office/officeart/2005/8/layout/hChevron3"/>
    <dgm:cxn modelId="{86EE2D1B-C678-BF4D-AAC4-75A445C82C52}" type="presParOf" srcId="{6F474310-37DC-C840-A07B-7259F41B4B30}" destId="{B70C9014-0601-D84D-8125-404682174218}" srcOrd="2" destOrd="0" presId="urn:microsoft.com/office/officeart/2005/8/layout/hChevron3"/>
    <dgm:cxn modelId="{7A0252AE-C989-9A45-BE35-ED46802DFF74}" type="presParOf" srcId="{6F474310-37DC-C840-A07B-7259F41B4B30}" destId="{BF62F131-A778-A04A-8F72-BFBD82230092}" srcOrd="3" destOrd="0" presId="urn:microsoft.com/office/officeart/2005/8/layout/hChevron3"/>
    <dgm:cxn modelId="{6F8D39AC-690D-154A-B1E0-892BA40C8035}" type="presParOf" srcId="{6F474310-37DC-C840-A07B-7259F41B4B30}" destId="{B753F82B-4D69-2B42-B1FB-D839A1FF29F1}"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289A1E-9D6E-1C4F-B2AA-A72BC075E108}" type="doc">
      <dgm:prSet loTypeId="urn:microsoft.com/office/officeart/2005/8/layout/hChevron3" loCatId="" qsTypeId="urn:microsoft.com/office/officeart/2005/8/quickstyle/simple1" qsCatId="simple" csTypeId="urn:microsoft.com/office/officeart/2005/8/colors/accent1_2" csCatId="accent1" phldr="1"/>
      <dgm:spPr/>
    </dgm:pt>
    <dgm:pt modelId="{A11EA54C-9DD7-4E44-9590-2FD713D7D450}">
      <dgm:prSet phldrT="[Text]"/>
      <dgm:spPr/>
      <dgm:t>
        <a:bodyPr/>
        <a:lstStyle/>
        <a:p>
          <a:r>
            <a:rPr lang="en-US" dirty="0"/>
            <a:t>DEFINE</a:t>
          </a:r>
        </a:p>
      </dgm:t>
    </dgm:pt>
    <dgm:pt modelId="{941AA645-8074-5F41-BD23-4326468C19D5}" type="parTrans" cxnId="{B7639025-7872-8E48-BD40-CD5D763F66A9}">
      <dgm:prSet/>
      <dgm:spPr/>
      <dgm:t>
        <a:bodyPr/>
        <a:lstStyle/>
        <a:p>
          <a:endParaRPr lang="en-US"/>
        </a:p>
      </dgm:t>
    </dgm:pt>
    <dgm:pt modelId="{C143B17F-BD6B-8346-83AA-A2AF0D0D84EB}" type="sibTrans" cxnId="{B7639025-7872-8E48-BD40-CD5D763F66A9}">
      <dgm:prSet/>
      <dgm:spPr/>
      <dgm:t>
        <a:bodyPr/>
        <a:lstStyle/>
        <a:p>
          <a:endParaRPr lang="en-US"/>
        </a:p>
      </dgm:t>
    </dgm:pt>
    <dgm:pt modelId="{FB5D20B2-85FC-6D41-874B-710897582E18}">
      <dgm:prSet phldrT="[Text]"/>
      <dgm:spPr/>
      <dgm:t>
        <a:bodyPr/>
        <a:lstStyle/>
        <a:p>
          <a:r>
            <a:rPr lang="en-US" b="1" dirty="0">
              <a:solidFill>
                <a:srgbClr val="FF0000"/>
              </a:solidFill>
            </a:rPr>
            <a:t>MEASURE</a:t>
          </a:r>
        </a:p>
      </dgm:t>
    </dgm:pt>
    <dgm:pt modelId="{D537D3E6-1AA6-0747-A530-936739AE9BBB}" type="parTrans" cxnId="{52EDCC22-2658-BA47-B5EC-F8F5B1AE5CFA}">
      <dgm:prSet/>
      <dgm:spPr/>
      <dgm:t>
        <a:bodyPr/>
        <a:lstStyle/>
        <a:p>
          <a:endParaRPr lang="en-US"/>
        </a:p>
      </dgm:t>
    </dgm:pt>
    <dgm:pt modelId="{F8451ABE-4E48-E14A-A0B9-3E0D08C60535}" type="sibTrans" cxnId="{52EDCC22-2658-BA47-B5EC-F8F5B1AE5CFA}">
      <dgm:prSet/>
      <dgm:spPr/>
      <dgm:t>
        <a:bodyPr/>
        <a:lstStyle/>
        <a:p>
          <a:endParaRPr lang="en-US"/>
        </a:p>
      </dgm:t>
    </dgm:pt>
    <dgm:pt modelId="{FDBB6067-2D07-C54B-83C0-A714EA7E46C5}">
      <dgm:prSet phldrT="[Text]"/>
      <dgm:spPr/>
      <dgm:t>
        <a:bodyPr/>
        <a:lstStyle/>
        <a:p>
          <a:r>
            <a:rPr lang="en-US" dirty="0"/>
            <a:t>ANALYZE</a:t>
          </a:r>
        </a:p>
      </dgm:t>
    </dgm:pt>
    <dgm:pt modelId="{07652A27-D6D8-A249-95A6-55AED1595FDE}" type="parTrans" cxnId="{68382B87-8CF6-0A4D-8BCF-15853D147448}">
      <dgm:prSet/>
      <dgm:spPr/>
      <dgm:t>
        <a:bodyPr/>
        <a:lstStyle/>
        <a:p>
          <a:endParaRPr lang="en-US"/>
        </a:p>
      </dgm:t>
    </dgm:pt>
    <dgm:pt modelId="{86132194-3646-ED43-9C92-0898A0DA5518}" type="sibTrans" cxnId="{68382B87-8CF6-0A4D-8BCF-15853D147448}">
      <dgm:prSet/>
      <dgm:spPr/>
      <dgm:t>
        <a:bodyPr/>
        <a:lstStyle/>
        <a:p>
          <a:endParaRPr lang="en-US"/>
        </a:p>
      </dgm:t>
    </dgm:pt>
    <dgm:pt modelId="{6F474310-37DC-C840-A07B-7259F41B4B30}" type="pres">
      <dgm:prSet presAssocID="{05289A1E-9D6E-1C4F-B2AA-A72BC075E108}" presName="Name0" presStyleCnt="0">
        <dgm:presLayoutVars>
          <dgm:dir/>
          <dgm:resizeHandles val="exact"/>
        </dgm:presLayoutVars>
      </dgm:prSet>
      <dgm:spPr/>
    </dgm:pt>
    <dgm:pt modelId="{83420252-073E-DE4F-BC25-0F9C9E5EFAE5}" type="pres">
      <dgm:prSet presAssocID="{A11EA54C-9DD7-4E44-9590-2FD713D7D450}" presName="parTxOnly" presStyleLbl="node1" presStyleIdx="0" presStyleCnt="3">
        <dgm:presLayoutVars>
          <dgm:bulletEnabled val="1"/>
        </dgm:presLayoutVars>
      </dgm:prSet>
      <dgm:spPr/>
    </dgm:pt>
    <dgm:pt modelId="{5F6865A0-DB84-0B40-A6DC-EC2459B5947E}" type="pres">
      <dgm:prSet presAssocID="{C143B17F-BD6B-8346-83AA-A2AF0D0D84EB}" presName="parSpace" presStyleCnt="0"/>
      <dgm:spPr/>
    </dgm:pt>
    <dgm:pt modelId="{B70C9014-0601-D84D-8125-404682174218}" type="pres">
      <dgm:prSet presAssocID="{FB5D20B2-85FC-6D41-874B-710897582E18}" presName="parTxOnly" presStyleLbl="node1" presStyleIdx="1" presStyleCnt="3">
        <dgm:presLayoutVars>
          <dgm:bulletEnabled val="1"/>
        </dgm:presLayoutVars>
      </dgm:prSet>
      <dgm:spPr/>
    </dgm:pt>
    <dgm:pt modelId="{BF62F131-A778-A04A-8F72-BFBD82230092}" type="pres">
      <dgm:prSet presAssocID="{F8451ABE-4E48-E14A-A0B9-3E0D08C60535}" presName="parSpace" presStyleCnt="0"/>
      <dgm:spPr/>
    </dgm:pt>
    <dgm:pt modelId="{B753F82B-4D69-2B42-B1FB-D839A1FF29F1}" type="pres">
      <dgm:prSet presAssocID="{FDBB6067-2D07-C54B-83C0-A714EA7E46C5}" presName="parTxOnly" presStyleLbl="node1" presStyleIdx="2" presStyleCnt="3">
        <dgm:presLayoutVars>
          <dgm:bulletEnabled val="1"/>
        </dgm:presLayoutVars>
      </dgm:prSet>
      <dgm:spPr/>
    </dgm:pt>
  </dgm:ptLst>
  <dgm:cxnLst>
    <dgm:cxn modelId="{52EDCC22-2658-BA47-B5EC-F8F5B1AE5CFA}" srcId="{05289A1E-9D6E-1C4F-B2AA-A72BC075E108}" destId="{FB5D20B2-85FC-6D41-874B-710897582E18}" srcOrd="1" destOrd="0" parTransId="{D537D3E6-1AA6-0747-A530-936739AE9BBB}" sibTransId="{F8451ABE-4E48-E14A-A0B9-3E0D08C60535}"/>
    <dgm:cxn modelId="{B7639025-7872-8E48-BD40-CD5D763F66A9}" srcId="{05289A1E-9D6E-1C4F-B2AA-A72BC075E108}" destId="{A11EA54C-9DD7-4E44-9590-2FD713D7D450}" srcOrd="0" destOrd="0" parTransId="{941AA645-8074-5F41-BD23-4326468C19D5}" sibTransId="{C143B17F-BD6B-8346-83AA-A2AF0D0D84EB}"/>
    <dgm:cxn modelId="{40D22E2D-D7D6-4B47-ACBA-1719E3EE6C31}" type="presOf" srcId="{FB5D20B2-85FC-6D41-874B-710897582E18}" destId="{B70C9014-0601-D84D-8125-404682174218}" srcOrd="0" destOrd="0" presId="urn:microsoft.com/office/officeart/2005/8/layout/hChevron3"/>
    <dgm:cxn modelId="{079BBF51-2528-2942-B4A4-96D5CB878810}" type="presOf" srcId="{FDBB6067-2D07-C54B-83C0-A714EA7E46C5}" destId="{B753F82B-4D69-2B42-B1FB-D839A1FF29F1}" srcOrd="0" destOrd="0" presId="urn:microsoft.com/office/officeart/2005/8/layout/hChevron3"/>
    <dgm:cxn modelId="{68382B87-8CF6-0A4D-8BCF-15853D147448}" srcId="{05289A1E-9D6E-1C4F-B2AA-A72BC075E108}" destId="{FDBB6067-2D07-C54B-83C0-A714EA7E46C5}" srcOrd="2" destOrd="0" parTransId="{07652A27-D6D8-A249-95A6-55AED1595FDE}" sibTransId="{86132194-3646-ED43-9C92-0898A0DA5518}"/>
    <dgm:cxn modelId="{589D6D8B-8A5E-754C-8BBB-F51134530BB7}" type="presOf" srcId="{A11EA54C-9DD7-4E44-9590-2FD713D7D450}" destId="{83420252-073E-DE4F-BC25-0F9C9E5EFAE5}" srcOrd="0" destOrd="0" presId="urn:microsoft.com/office/officeart/2005/8/layout/hChevron3"/>
    <dgm:cxn modelId="{7B9D74E3-3F71-234B-9BEC-1BC947A1C808}" type="presOf" srcId="{05289A1E-9D6E-1C4F-B2AA-A72BC075E108}" destId="{6F474310-37DC-C840-A07B-7259F41B4B30}" srcOrd="0" destOrd="0" presId="urn:microsoft.com/office/officeart/2005/8/layout/hChevron3"/>
    <dgm:cxn modelId="{5202250F-9149-6846-8EEF-D6836A191253}" type="presParOf" srcId="{6F474310-37DC-C840-A07B-7259F41B4B30}" destId="{83420252-073E-DE4F-BC25-0F9C9E5EFAE5}" srcOrd="0" destOrd="0" presId="urn:microsoft.com/office/officeart/2005/8/layout/hChevron3"/>
    <dgm:cxn modelId="{CEB4AE28-C773-B849-8FCD-915B46A7AEAC}" type="presParOf" srcId="{6F474310-37DC-C840-A07B-7259F41B4B30}" destId="{5F6865A0-DB84-0B40-A6DC-EC2459B5947E}" srcOrd="1" destOrd="0" presId="urn:microsoft.com/office/officeart/2005/8/layout/hChevron3"/>
    <dgm:cxn modelId="{86EE2D1B-C678-BF4D-AAC4-75A445C82C52}" type="presParOf" srcId="{6F474310-37DC-C840-A07B-7259F41B4B30}" destId="{B70C9014-0601-D84D-8125-404682174218}" srcOrd="2" destOrd="0" presId="urn:microsoft.com/office/officeart/2005/8/layout/hChevron3"/>
    <dgm:cxn modelId="{7A0252AE-C989-9A45-BE35-ED46802DFF74}" type="presParOf" srcId="{6F474310-37DC-C840-A07B-7259F41B4B30}" destId="{BF62F131-A778-A04A-8F72-BFBD82230092}" srcOrd="3" destOrd="0" presId="urn:microsoft.com/office/officeart/2005/8/layout/hChevron3"/>
    <dgm:cxn modelId="{6F8D39AC-690D-154A-B1E0-892BA40C8035}" type="presParOf" srcId="{6F474310-37DC-C840-A07B-7259F41B4B30}" destId="{B753F82B-4D69-2B42-B1FB-D839A1FF29F1}"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289A1E-9D6E-1C4F-B2AA-A72BC075E108}" type="doc">
      <dgm:prSet loTypeId="urn:microsoft.com/office/officeart/2005/8/layout/hChevron3" loCatId="" qsTypeId="urn:microsoft.com/office/officeart/2005/8/quickstyle/simple1" qsCatId="simple" csTypeId="urn:microsoft.com/office/officeart/2005/8/colors/accent1_2" csCatId="accent1" phldr="1"/>
      <dgm:spPr/>
    </dgm:pt>
    <dgm:pt modelId="{A11EA54C-9DD7-4E44-9590-2FD713D7D450}">
      <dgm:prSet phldrT="[Text]"/>
      <dgm:spPr/>
      <dgm:t>
        <a:bodyPr/>
        <a:lstStyle/>
        <a:p>
          <a:r>
            <a:rPr lang="en-US" dirty="0"/>
            <a:t>DEFINE</a:t>
          </a:r>
        </a:p>
      </dgm:t>
    </dgm:pt>
    <dgm:pt modelId="{941AA645-8074-5F41-BD23-4326468C19D5}" type="parTrans" cxnId="{B7639025-7872-8E48-BD40-CD5D763F66A9}">
      <dgm:prSet/>
      <dgm:spPr/>
      <dgm:t>
        <a:bodyPr/>
        <a:lstStyle/>
        <a:p>
          <a:endParaRPr lang="en-US"/>
        </a:p>
      </dgm:t>
    </dgm:pt>
    <dgm:pt modelId="{C143B17F-BD6B-8346-83AA-A2AF0D0D84EB}" type="sibTrans" cxnId="{B7639025-7872-8E48-BD40-CD5D763F66A9}">
      <dgm:prSet/>
      <dgm:spPr/>
      <dgm:t>
        <a:bodyPr/>
        <a:lstStyle/>
        <a:p>
          <a:endParaRPr lang="en-US"/>
        </a:p>
      </dgm:t>
    </dgm:pt>
    <dgm:pt modelId="{FB5D20B2-85FC-6D41-874B-710897582E18}">
      <dgm:prSet phldrT="[Text]"/>
      <dgm:spPr/>
      <dgm:t>
        <a:bodyPr/>
        <a:lstStyle/>
        <a:p>
          <a:r>
            <a:rPr lang="en-US" dirty="0"/>
            <a:t>MEASURE</a:t>
          </a:r>
        </a:p>
      </dgm:t>
    </dgm:pt>
    <dgm:pt modelId="{D537D3E6-1AA6-0747-A530-936739AE9BBB}" type="parTrans" cxnId="{52EDCC22-2658-BA47-B5EC-F8F5B1AE5CFA}">
      <dgm:prSet/>
      <dgm:spPr/>
      <dgm:t>
        <a:bodyPr/>
        <a:lstStyle/>
        <a:p>
          <a:endParaRPr lang="en-US"/>
        </a:p>
      </dgm:t>
    </dgm:pt>
    <dgm:pt modelId="{F8451ABE-4E48-E14A-A0B9-3E0D08C60535}" type="sibTrans" cxnId="{52EDCC22-2658-BA47-B5EC-F8F5B1AE5CFA}">
      <dgm:prSet/>
      <dgm:spPr/>
      <dgm:t>
        <a:bodyPr/>
        <a:lstStyle/>
        <a:p>
          <a:endParaRPr lang="en-US"/>
        </a:p>
      </dgm:t>
    </dgm:pt>
    <dgm:pt modelId="{FDBB6067-2D07-C54B-83C0-A714EA7E46C5}">
      <dgm:prSet phldrT="[Text]"/>
      <dgm:spPr/>
      <dgm:t>
        <a:bodyPr/>
        <a:lstStyle/>
        <a:p>
          <a:r>
            <a:rPr lang="en-US" b="1" dirty="0">
              <a:solidFill>
                <a:srgbClr val="FF0000"/>
              </a:solidFill>
            </a:rPr>
            <a:t>ANALYZE</a:t>
          </a:r>
        </a:p>
      </dgm:t>
    </dgm:pt>
    <dgm:pt modelId="{07652A27-D6D8-A249-95A6-55AED1595FDE}" type="parTrans" cxnId="{68382B87-8CF6-0A4D-8BCF-15853D147448}">
      <dgm:prSet/>
      <dgm:spPr/>
      <dgm:t>
        <a:bodyPr/>
        <a:lstStyle/>
        <a:p>
          <a:endParaRPr lang="en-US"/>
        </a:p>
      </dgm:t>
    </dgm:pt>
    <dgm:pt modelId="{86132194-3646-ED43-9C92-0898A0DA5518}" type="sibTrans" cxnId="{68382B87-8CF6-0A4D-8BCF-15853D147448}">
      <dgm:prSet/>
      <dgm:spPr/>
      <dgm:t>
        <a:bodyPr/>
        <a:lstStyle/>
        <a:p>
          <a:endParaRPr lang="en-US"/>
        </a:p>
      </dgm:t>
    </dgm:pt>
    <dgm:pt modelId="{6F474310-37DC-C840-A07B-7259F41B4B30}" type="pres">
      <dgm:prSet presAssocID="{05289A1E-9D6E-1C4F-B2AA-A72BC075E108}" presName="Name0" presStyleCnt="0">
        <dgm:presLayoutVars>
          <dgm:dir/>
          <dgm:resizeHandles val="exact"/>
        </dgm:presLayoutVars>
      </dgm:prSet>
      <dgm:spPr/>
    </dgm:pt>
    <dgm:pt modelId="{83420252-073E-DE4F-BC25-0F9C9E5EFAE5}" type="pres">
      <dgm:prSet presAssocID="{A11EA54C-9DD7-4E44-9590-2FD713D7D450}" presName="parTxOnly" presStyleLbl="node1" presStyleIdx="0" presStyleCnt="3">
        <dgm:presLayoutVars>
          <dgm:bulletEnabled val="1"/>
        </dgm:presLayoutVars>
      </dgm:prSet>
      <dgm:spPr/>
    </dgm:pt>
    <dgm:pt modelId="{5F6865A0-DB84-0B40-A6DC-EC2459B5947E}" type="pres">
      <dgm:prSet presAssocID="{C143B17F-BD6B-8346-83AA-A2AF0D0D84EB}" presName="parSpace" presStyleCnt="0"/>
      <dgm:spPr/>
    </dgm:pt>
    <dgm:pt modelId="{B70C9014-0601-D84D-8125-404682174218}" type="pres">
      <dgm:prSet presAssocID="{FB5D20B2-85FC-6D41-874B-710897582E18}" presName="parTxOnly" presStyleLbl="node1" presStyleIdx="1" presStyleCnt="3">
        <dgm:presLayoutVars>
          <dgm:bulletEnabled val="1"/>
        </dgm:presLayoutVars>
      </dgm:prSet>
      <dgm:spPr/>
    </dgm:pt>
    <dgm:pt modelId="{BF62F131-A778-A04A-8F72-BFBD82230092}" type="pres">
      <dgm:prSet presAssocID="{F8451ABE-4E48-E14A-A0B9-3E0D08C60535}" presName="parSpace" presStyleCnt="0"/>
      <dgm:spPr/>
    </dgm:pt>
    <dgm:pt modelId="{B753F82B-4D69-2B42-B1FB-D839A1FF29F1}" type="pres">
      <dgm:prSet presAssocID="{FDBB6067-2D07-C54B-83C0-A714EA7E46C5}" presName="parTxOnly" presStyleLbl="node1" presStyleIdx="2" presStyleCnt="3">
        <dgm:presLayoutVars>
          <dgm:bulletEnabled val="1"/>
        </dgm:presLayoutVars>
      </dgm:prSet>
      <dgm:spPr/>
    </dgm:pt>
  </dgm:ptLst>
  <dgm:cxnLst>
    <dgm:cxn modelId="{52EDCC22-2658-BA47-B5EC-F8F5B1AE5CFA}" srcId="{05289A1E-9D6E-1C4F-B2AA-A72BC075E108}" destId="{FB5D20B2-85FC-6D41-874B-710897582E18}" srcOrd="1" destOrd="0" parTransId="{D537D3E6-1AA6-0747-A530-936739AE9BBB}" sibTransId="{F8451ABE-4E48-E14A-A0B9-3E0D08C60535}"/>
    <dgm:cxn modelId="{B7639025-7872-8E48-BD40-CD5D763F66A9}" srcId="{05289A1E-9D6E-1C4F-B2AA-A72BC075E108}" destId="{A11EA54C-9DD7-4E44-9590-2FD713D7D450}" srcOrd="0" destOrd="0" parTransId="{941AA645-8074-5F41-BD23-4326468C19D5}" sibTransId="{C143B17F-BD6B-8346-83AA-A2AF0D0D84EB}"/>
    <dgm:cxn modelId="{40D22E2D-D7D6-4B47-ACBA-1719E3EE6C31}" type="presOf" srcId="{FB5D20B2-85FC-6D41-874B-710897582E18}" destId="{B70C9014-0601-D84D-8125-404682174218}" srcOrd="0" destOrd="0" presId="urn:microsoft.com/office/officeart/2005/8/layout/hChevron3"/>
    <dgm:cxn modelId="{079BBF51-2528-2942-B4A4-96D5CB878810}" type="presOf" srcId="{FDBB6067-2D07-C54B-83C0-A714EA7E46C5}" destId="{B753F82B-4D69-2B42-B1FB-D839A1FF29F1}" srcOrd="0" destOrd="0" presId="urn:microsoft.com/office/officeart/2005/8/layout/hChevron3"/>
    <dgm:cxn modelId="{68382B87-8CF6-0A4D-8BCF-15853D147448}" srcId="{05289A1E-9D6E-1C4F-B2AA-A72BC075E108}" destId="{FDBB6067-2D07-C54B-83C0-A714EA7E46C5}" srcOrd="2" destOrd="0" parTransId="{07652A27-D6D8-A249-95A6-55AED1595FDE}" sibTransId="{86132194-3646-ED43-9C92-0898A0DA5518}"/>
    <dgm:cxn modelId="{589D6D8B-8A5E-754C-8BBB-F51134530BB7}" type="presOf" srcId="{A11EA54C-9DD7-4E44-9590-2FD713D7D450}" destId="{83420252-073E-DE4F-BC25-0F9C9E5EFAE5}" srcOrd="0" destOrd="0" presId="urn:microsoft.com/office/officeart/2005/8/layout/hChevron3"/>
    <dgm:cxn modelId="{7B9D74E3-3F71-234B-9BEC-1BC947A1C808}" type="presOf" srcId="{05289A1E-9D6E-1C4F-B2AA-A72BC075E108}" destId="{6F474310-37DC-C840-A07B-7259F41B4B30}" srcOrd="0" destOrd="0" presId="urn:microsoft.com/office/officeart/2005/8/layout/hChevron3"/>
    <dgm:cxn modelId="{5202250F-9149-6846-8EEF-D6836A191253}" type="presParOf" srcId="{6F474310-37DC-C840-A07B-7259F41B4B30}" destId="{83420252-073E-DE4F-BC25-0F9C9E5EFAE5}" srcOrd="0" destOrd="0" presId="urn:microsoft.com/office/officeart/2005/8/layout/hChevron3"/>
    <dgm:cxn modelId="{CEB4AE28-C773-B849-8FCD-915B46A7AEAC}" type="presParOf" srcId="{6F474310-37DC-C840-A07B-7259F41B4B30}" destId="{5F6865A0-DB84-0B40-A6DC-EC2459B5947E}" srcOrd="1" destOrd="0" presId="urn:microsoft.com/office/officeart/2005/8/layout/hChevron3"/>
    <dgm:cxn modelId="{86EE2D1B-C678-BF4D-AAC4-75A445C82C52}" type="presParOf" srcId="{6F474310-37DC-C840-A07B-7259F41B4B30}" destId="{B70C9014-0601-D84D-8125-404682174218}" srcOrd="2" destOrd="0" presId="urn:microsoft.com/office/officeart/2005/8/layout/hChevron3"/>
    <dgm:cxn modelId="{7A0252AE-C989-9A45-BE35-ED46802DFF74}" type="presParOf" srcId="{6F474310-37DC-C840-A07B-7259F41B4B30}" destId="{BF62F131-A778-A04A-8F72-BFBD82230092}" srcOrd="3" destOrd="0" presId="urn:microsoft.com/office/officeart/2005/8/layout/hChevron3"/>
    <dgm:cxn modelId="{6F8D39AC-690D-154A-B1E0-892BA40C8035}" type="presParOf" srcId="{6F474310-37DC-C840-A07B-7259F41B4B30}" destId="{B753F82B-4D69-2B42-B1FB-D839A1FF29F1}"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09A42-D34A-D642-A36F-6E81EFE75158}">
      <dsp:nvSpPr>
        <dsp:cNvPr id="0" name=""/>
        <dsp:cNvSpPr/>
      </dsp:nvSpPr>
      <dsp:spPr>
        <a:xfrm>
          <a:off x="1283" y="1675048"/>
          <a:ext cx="2503103" cy="1001241"/>
        </a:xfrm>
        <a:prstGeom prst="homePlat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686" tIns="77343" rIns="38672" bIns="77343" numCol="1" spcCol="1270" anchor="ctr" anchorCtr="0">
          <a:noAutofit/>
        </a:bodyPr>
        <a:lstStyle/>
        <a:p>
          <a:pPr marL="0" lvl="0" indent="0" algn="ctr" defTabSz="1289050">
            <a:lnSpc>
              <a:spcPct val="90000"/>
            </a:lnSpc>
            <a:spcBef>
              <a:spcPct val="0"/>
            </a:spcBef>
            <a:spcAft>
              <a:spcPct val="35000"/>
            </a:spcAft>
            <a:buNone/>
          </a:pPr>
          <a:r>
            <a:rPr lang="en-US" sz="2900" kern="1200" dirty="0"/>
            <a:t>Define</a:t>
          </a:r>
        </a:p>
      </dsp:txBody>
      <dsp:txXfrm>
        <a:off x="1283" y="1675048"/>
        <a:ext cx="2252793" cy="1001241"/>
      </dsp:txXfrm>
    </dsp:sp>
    <dsp:sp modelId="{0C28D3C2-19A0-8646-8962-28EC1D98677B}">
      <dsp:nvSpPr>
        <dsp:cNvPr id="0" name=""/>
        <dsp:cNvSpPr/>
      </dsp:nvSpPr>
      <dsp:spPr>
        <a:xfrm>
          <a:off x="2003766" y="1675048"/>
          <a:ext cx="2503103" cy="1001241"/>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77343" rIns="38672" bIns="77343" numCol="1" spcCol="1270" anchor="ctr" anchorCtr="0">
          <a:noAutofit/>
        </a:bodyPr>
        <a:lstStyle/>
        <a:p>
          <a:pPr marL="0" lvl="0" indent="0" algn="ctr" defTabSz="1289050">
            <a:lnSpc>
              <a:spcPct val="90000"/>
            </a:lnSpc>
            <a:spcBef>
              <a:spcPct val="0"/>
            </a:spcBef>
            <a:spcAft>
              <a:spcPct val="35000"/>
            </a:spcAft>
            <a:buNone/>
          </a:pPr>
          <a:r>
            <a:rPr lang="en-US" sz="2900" kern="1200" dirty="0"/>
            <a:t>Measure</a:t>
          </a:r>
        </a:p>
      </dsp:txBody>
      <dsp:txXfrm>
        <a:off x="2504387" y="1675048"/>
        <a:ext cx="1501862" cy="1001241"/>
      </dsp:txXfrm>
    </dsp:sp>
    <dsp:sp modelId="{FEBA95CD-8188-CD41-B485-6951CDFAECC2}">
      <dsp:nvSpPr>
        <dsp:cNvPr id="0" name=""/>
        <dsp:cNvSpPr/>
      </dsp:nvSpPr>
      <dsp:spPr>
        <a:xfrm>
          <a:off x="4006248" y="1675048"/>
          <a:ext cx="2503103" cy="1001241"/>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77343" rIns="38672" bIns="77343" numCol="1" spcCol="1270" anchor="ctr" anchorCtr="0">
          <a:noAutofit/>
        </a:bodyPr>
        <a:lstStyle/>
        <a:p>
          <a:pPr marL="0" lvl="0" indent="0" algn="ctr" defTabSz="1289050">
            <a:lnSpc>
              <a:spcPct val="90000"/>
            </a:lnSpc>
            <a:spcBef>
              <a:spcPct val="0"/>
            </a:spcBef>
            <a:spcAft>
              <a:spcPct val="35000"/>
            </a:spcAft>
            <a:buNone/>
          </a:pPr>
          <a:r>
            <a:rPr lang="en-US" sz="2900" kern="1200" dirty="0"/>
            <a:t>Analyze</a:t>
          </a:r>
        </a:p>
      </dsp:txBody>
      <dsp:txXfrm>
        <a:off x="4506869" y="1675048"/>
        <a:ext cx="1501862" cy="1001241"/>
      </dsp:txXfrm>
    </dsp:sp>
    <dsp:sp modelId="{D42202C9-39A4-B744-A10C-12775E594EB2}">
      <dsp:nvSpPr>
        <dsp:cNvPr id="0" name=""/>
        <dsp:cNvSpPr/>
      </dsp:nvSpPr>
      <dsp:spPr>
        <a:xfrm>
          <a:off x="6008730" y="1675048"/>
          <a:ext cx="2503103" cy="1001241"/>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77343" rIns="38672" bIns="77343" numCol="1" spcCol="1270" anchor="ctr" anchorCtr="0">
          <a:noAutofit/>
        </a:bodyPr>
        <a:lstStyle/>
        <a:p>
          <a:pPr marL="0" lvl="0" indent="0" algn="ctr" defTabSz="1289050">
            <a:lnSpc>
              <a:spcPct val="90000"/>
            </a:lnSpc>
            <a:spcBef>
              <a:spcPct val="0"/>
            </a:spcBef>
            <a:spcAft>
              <a:spcPct val="35000"/>
            </a:spcAft>
            <a:buNone/>
          </a:pPr>
          <a:r>
            <a:rPr lang="en-US" sz="2900" kern="1200" dirty="0"/>
            <a:t>Improve</a:t>
          </a:r>
        </a:p>
      </dsp:txBody>
      <dsp:txXfrm>
        <a:off x="6509351" y="1675048"/>
        <a:ext cx="1501862" cy="1001241"/>
      </dsp:txXfrm>
    </dsp:sp>
    <dsp:sp modelId="{6344FFAE-760E-2840-9CCC-A977CC5A5852}">
      <dsp:nvSpPr>
        <dsp:cNvPr id="0" name=""/>
        <dsp:cNvSpPr/>
      </dsp:nvSpPr>
      <dsp:spPr>
        <a:xfrm>
          <a:off x="8011213" y="1675048"/>
          <a:ext cx="2503103" cy="1001241"/>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77343" rIns="38672" bIns="77343" numCol="1" spcCol="1270" anchor="ctr" anchorCtr="0">
          <a:noAutofit/>
        </a:bodyPr>
        <a:lstStyle/>
        <a:p>
          <a:pPr marL="0" lvl="0" indent="0" algn="ctr" defTabSz="1289050">
            <a:lnSpc>
              <a:spcPct val="90000"/>
            </a:lnSpc>
            <a:spcBef>
              <a:spcPct val="0"/>
            </a:spcBef>
            <a:spcAft>
              <a:spcPct val="35000"/>
            </a:spcAft>
            <a:buNone/>
          </a:pPr>
          <a:r>
            <a:rPr lang="en-US" sz="2900" kern="1200" dirty="0"/>
            <a:t>Control</a:t>
          </a:r>
        </a:p>
      </dsp:txBody>
      <dsp:txXfrm>
        <a:off x="8511834" y="1675048"/>
        <a:ext cx="1501862" cy="1001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53826-D83B-4580-8C0B-128D98E9C3A3}">
      <dsp:nvSpPr>
        <dsp:cNvPr id="0" name=""/>
        <dsp:cNvSpPr/>
      </dsp:nvSpPr>
      <dsp:spPr>
        <a:xfrm>
          <a:off x="478800" y="1095669"/>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808A9-013A-466A-AE67-FA6DD9C7BAD2}">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B2D674-C0B5-43BF-BD25-DB70E561263A}">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Define</a:t>
          </a:r>
        </a:p>
      </dsp:txBody>
      <dsp:txXfrm>
        <a:off x="127800" y="2535669"/>
        <a:ext cx="1800000" cy="720000"/>
      </dsp:txXfrm>
    </dsp:sp>
    <dsp:sp modelId="{D629ADEE-4656-4332-BCCD-76AD44B9117D}">
      <dsp:nvSpPr>
        <dsp:cNvPr id="0" name=""/>
        <dsp:cNvSpPr/>
      </dsp:nvSpPr>
      <dsp:spPr>
        <a:xfrm>
          <a:off x="2593800" y="1095669"/>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ACF51-2D61-4C2E-989E-7D956D1F5FE3}">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301028-2C28-4865-BFFF-208752B44C97}">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Measure</a:t>
          </a:r>
        </a:p>
      </dsp:txBody>
      <dsp:txXfrm>
        <a:off x="2242800" y="2535669"/>
        <a:ext cx="1800000" cy="720000"/>
      </dsp:txXfrm>
    </dsp:sp>
    <dsp:sp modelId="{9493CF6E-5B85-4EA1-A1BE-CAC0D650B533}">
      <dsp:nvSpPr>
        <dsp:cNvPr id="0" name=""/>
        <dsp:cNvSpPr/>
      </dsp:nvSpPr>
      <dsp:spPr>
        <a:xfrm>
          <a:off x="4708800" y="1095669"/>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78DA39-4CC8-4015-847B-F8E42EC10E91}">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4D9BF-B53F-434A-B4FE-512DA56AE999}">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Analyze</a:t>
          </a:r>
        </a:p>
      </dsp:txBody>
      <dsp:txXfrm>
        <a:off x="4357800" y="2535669"/>
        <a:ext cx="1800000" cy="720000"/>
      </dsp:txXfrm>
    </dsp:sp>
    <dsp:sp modelId="{5859E045-3BE3-4069-8412-0E0172EB9BE4}">
      <dsp:nvSpPr>
        <dsp:cNvPr id="0" name=""/>
        <dsp:cNvSpPr/>
      </dsp:nvSpPr>
      <dsp:spPr>
        <a:xfrm>
          <a:off x="6823800" y="1095669"/>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F8BC4-6456-495C-8887-461B127638E5}">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2A73BB-21B0-4D50-9749-CC5A3653D8A6}">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Improve</a:t>
          </a:r>
        </a:p>
      </dsp:txBody>
      <dsp:txXfrm>
        <a:off x="6472800" y="2535669"/>
        <a:ext cx="1800000" cy="720000"/>
      </dsp:txXfrm>
    </dsp:sp>
    <dsp:sp modelId="{6D74C1C7-F635-4367-92BD-ABE9D84062A2}">
      <dsp:nvSpPr>
        <dsp:cNvPr id="0" name=""/>
        <dsp:cNvSpPr/>
      </dsp:nvSpPr>
      <dsp:spPr>
        <a:xfrm>
          <a:off x="8938800" y="1095669"/>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1F487-11C9-467A-822E-606F13C10752}">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BF3050-5C3B-4BF4-8398-D2C523365FC1}">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Control</a:t>
          </a:r>
        </a:p>
      </dsp:txBody>
      <dsp:txXfrm>
        <a:off x="8587800" y="2535669"/>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0C923-26BA-6B4F-898E-CDCE4D34473D}">
      <dsp:nvSpPr>
        <dsp:cNvPr id="0" name=""/>
        <dsp:cNvSpPr/>
      </dsp:nvSpPr>
      <dsp:spPr>
        <a:xfrm rot="5400000">
          <a:off x="1979845" y="998072"/>
          <a:ext cx="868607" cy="98887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DA2302-D1F1-BF48-BD44-3CC962147A03}">
      <dsp:nvSpPr>
        <dsp:cNvPr id="0" name=""/>
        <dsp:cNvSpPr/>
      </dsp:nvSpPr>
      <dsp:spPr>
        <a:xfrm>
          <a:off x="1749716" y="35203"/>
          <a:ext cx="1462223" cy="102350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DEFINE</a:t>
          </a:r>
        </a:p>
      </dsp:txBody>
      <dsp:txXfrm>
        <a:off x="1799689" y="85176"/>
        <a:ext cx="1362277" cy="923562"/>
      </dsp:txXfrm>
    </dsp:sp>
    <dsp:sp modelId="{D8271421-FDA3-3547-B0B8-1AD006E1617C}">
      <dsp:nvSpPr>
        <dsp:cNvPr id="0" name=""/>
        <dsp:cNvSpPr/>
      </dsp:nvSpPr>
      <dsp:spPr>
        <a:xfrm>
          <a:off x="3471147" y="43169"/>
          <a:ext cx="2187401" cy="82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FontTx/>
            <a:buNone/>
          </a:pPr>
          <a:r>
            <a:rPr lang="en-US" sz="1800" kern="1200" dirty="0"/>
            <a:t>Problem Statement / AIM</a:t>
          </a:r>
        </a:p>
      </dsp:txBody>
      <dsp:txXfrm>
        <a:off x="3471147" y="43169"/>
        <a:ext cx="2187401" cy="827245"/>
      </dsp:txXfrm>
    </dsp:sp>
    <dsp:sp modelId="{A17451D1-B0F1-0342-8D32-2229F00E98C1}">
      <dsp:nvSpPr>
        <dsp:cNvPr id="0" name=""/>
        <dsp:cNvSpPr/>
      </dsp:nvSpPr>
      <dsp:spPr>
        <a:xfrm rot="5400000">
          <a:off x="3461924" y="2147810"/>
          <a:ext cx="868607" cy="98887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3FB6E7-01AE-1B48-86C1-7729221A95E7}">
      <dsp:nvSpPr>
        <dsp:cNvPr id="0" name=""/>
        <dsp:cNvSpPr/>
      </dsp:nvSpPr>
      <dsp:spPr>
        <a:xfrm>
          <a:off x="3231796" y="1184941"/>
          <a:ext cx="1462223" cy="102350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MEASURE</a:t>
          </a:r>
        </a:p>
      </dsp:txBody>
      <dsp:txXfrm>
        <a:off x="3281769" y="1234914"/>
        <a:ext cx="1362277" cy="923562"/>
      </dsp:txXfrm>
    </dsp:sp>
    <dsp:sp modelId="{9CF41F9A-0D8A-9947-9C47-379148B3E7B6}">
      <dsp:nvSpPr>
        <dsp:cNvPr id="0" name=""/>
        <dsp:cNvSpPr/>
      </dsp:nvSpPr>
      <dsp:spPr>
        <a:xfrm>
          <a:off x="5043181" y="1300483"/>
          <a:ext cx="1871217" cy="82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FontTx/>
            <a:buNone/>
          </a:pPr>
          <a:r>
            <a:rPr lang="en-US" sz="1800" kern="1200" dirty="0"/>
            <a:t>Baseline Measure / AIM</a:t>
          </a:r>
        </a:p>
      </dsp:txBody>
      <dsp:txXfrm>
        <a:off x="5043181" y="1300483"/>
        <a:ext cx="1871217" cy="827245"/>
      </dsp:txXfrm>
    </dsp:sp>
    <dsp:sp modelId="{9E3CCEA5-6F6A-6447-A4E3-50BCA0BA4EB2}">
      <dsp:nvSpPr>
        <dsp:cNvPr id="0" name=""/>
        <dsp:cNvSpPr/>
      </dsp:nvSpPr>
      <dsp:spPr>
        <a:xfrm rot="5400000">
          <a:off x="4944003" y="3297548"/>
          <a:ext cx="868607" cy="98887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AA1D9D-0D62-B142-895A-9341B42D5784}">
      <dsp:nvSpPr>
        <dsp:cNvPr id="0" name=""/>
        <dsp:cNvSpPr/>
      </dsp:nvSpPr>
      <dsp:spPr>
        <a:xfrm>
          <a:off x="4713875" y="2334680"/>
          <a:ext cx="1462223" cy="102350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ANALYZE</a:t>
          </a:r>
        </a:p>
      </dsp:txBody>
      <dsp:txXfrm>
        <a:off x="4763848" y="2384653"/>
        <a:ext cx="1362277" cy="923562"/>
      </dsp:txXfrm>
    </dsp:sp>
    <dsp:sp modelId="{FF156DEF-D0CA-664E-9902-C2024965B7EF}">
      <dsp:nvSpPr>
        <dsp:cNvPr id="0" name=""/>
        <dsp:cNvSpPr/>
      </dsp:nvSpPr>
      <dsp:spPr>
        <a:xfrm>
          <a:off x="6391251" y="2396433"/>
          <a:ext cx="1063481" cy="82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FontTx/>
            <a:buNone/>
          </a:pPr>
          <a:r>
            <a:rPr lang="en-US" sz="1800" kern="1200" dirty="0"/>
            <a:t>Root Cause</a:t>
          </a:r>
        </a:p>
      </dsp:txBody>
      <dsp:txXfrm>
        <a:off x="6391251" y="2396433"/>
        <a:ext cx="1063481" cy="827245"/>
      </dsp:txXfrm>
    </dsp:sp>
    <dsp:sp modelId="{92591545-A92D-8441-ADFF-DC9847A0E6DB}">
      <dsp:nvSpPr>
        <dsp:cNvPr id="0" name=""/>
        <dsp:cNvSpPr/>
      </dsp:nvSpPr>
      <dsp:spPr>
        <a:xfrm rot="5400000">
          <a:off x="6426082" y="4447286"/>
          <a:ext cx="868607" cy="98887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0F0E4-F26A-9A49-A42E-30EA8E6CA1CB}">
      <dsp:nvSpPr>
        <dsp:cNvPr id="0" name=""/>
        <dsp:cNvSpPr/>
      </dsp:nvSpPr>
      <dsp:spPr>
        <a:xfrm>
          <a:off x="6195954" y="3484418"/>
          <a:ext cx="1462223" cy="102350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IMPROVE</a:t>
          </a:r>
        </a:p>
      </dsp:txBody>
      <dsp:txXfrm>
        <a:off x="6245927" y="3534391"/>
        <a:ext cx="1362277" cy="923562"/>
      </dsp:txXfrm>
    </dsp:sp>
    <dsp:sp modelId="{7C078DA2-C7DD-9D45-8697-458FB197E3BF}">
      <dsp:nvSpPr>
        <dsp:cNvPr id="0" name=""/>
        <dsp:cNvSpPr/>
      </dsp:nvSpPr>
      <dsp:spPr>
        <a:xfrm>
          <a:off x="7658177" y="3582033"/>
          <a:ext cx="1063481" cy="827245"/>
        </a:xfrm>
        <a:prstGeom prst="rect">
          <a:avLst/>
        </a:prstGeom>
        <a:noFill/>
        <a:ln>
          <a:noFill/>
        </a:ln>
        <a:effectLst/>
      </dsp:spPr>
      <dsp:style>
        <a:lnRef idx="0">
          <a:scrgbClr r="0" g="0" b="0"/>
        </a:lnRef>
        <a:fillRef idx="0">
          <a:scrgbClr r="0" g="0" b="0"/>
        </a:fillRef>
        <a:effectRef idx="0">
          <a:scrgbClr r="0" g="0" b="0"/>
        </a:effectRef>
        <a:fontRef idx="minor"/>
      </dsp:style>
    </dsp:sp>
    <dsp:sp modelId="{C2CFADC2-C9B6-8E42-95DA-38AC762FCDDD}">
      <dsp:nvSpPr>
        <dsp:cNvPr id="0" name=""/>
        <dsp:cNvSpPr/>
      </dsp:nvSpPr>
      <dsp:spPr>
        <a:xfrm>
          <a:off x="7678033" y="4634156"/>
          <a:ext cx="1462223" cy="102350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CONTROL</a:t>
          </a:r>
        </a:p>
      </dsp:txBody>
      <dsp:txXfrm>
        <a:off x="7728006" y="4684129"/>
        <a:ext cx="1362277" cy="923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20252-073E-DE4F-BC25-0F9C9E5EFAE5}">
      <dsp:nvSpPr>
        <dsp:cNvPr id="0" name=""/>
        <dsp:cNvSpPr/>
      </dsp:nvSpPr>
      <dsp:spPr>
        <a:xfrm>
          <a:off x="3571" y="2084652"/>
          <a:ext cx="3123406" cy="12493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rgbClr val="FF0000"/>
              </a:solidFill>
            </a:rPr>
            <a:t>DEFINE</a:t>
          </a:r>
        </a:p>
      </dsp:txBody>
      <dsp:txXfrm>
        <a:off x="3571" y="2084652"/>
        <a:ext cx="2811066" cy="1249362"/>
      </dsp:txXfrm>
    </dsp:sp>
    <dsp:sp modelId="{B70C9014-0601-D84D-8125-404682174218}">
      <dsp:nvSpPr>
        <dsp:cNvPr id="0" name=""/>
        <dsp:cNvSpPr/>
      </dsp:nvSpPr>
      <dsp:spPr>
        <a:xfrm>
          <a:off x="2502296" y="2084652"/>
          <a:ext cx="3123406" cy="1249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dirty="0"/>
            <a:t>MEASURE</a:t>
          </a:r>
        </a:p>
      </dsp:txBody>
      <dsp:txXfrm>
        <a:off x="3126977" y="2084652"/>
        <a:ext cx="1874044" cy="1249362"/>
      </dsp:txXfrm>
    </dsp:sp>
    <dsp:sp modelId="{B753F82B-4D69-2B42-B1FB-D839A1FF29F1}">
      <dsp:nvSpPr>
        <dsp:cNvPr id="0" name=""/>
        <dsp:cNvSpPr/>
      </dsp:nvSpPr>
      <dsp:spPr>
        <a:xfrm>
          <a:off x="5001021" y="2084652"/>
          <a:ext cx="3123406" cy="1249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dirty="0"/>
            <a:t>ANALYZE</a:t>
          </a:r>
        </a:p>
      </dsp:txBody>
      <dsp:txXfrm>
        <a:off x="5625702" y="2084652"/>
        <a:ext cx="1874044" cy="12493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20252-073E-DE4F-BC25-0F9C9E5EFAE5}">
      <dsp:nvSpPr>
        <dsp:cNvPr id="0" name=""/>
        <dsp:cNvSpPr/>
      </dsp:nvSpPr>
      <dsp:spPr>
        <a:xfrm>
          <a:off x="3571" y="2084652"/>
          <a:ext cx="3123406" cy="12493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kern="1200" dirty="0"/>
            <a:t>DEFINE</a:t>
          </a:r>
        </a:p>
      </dsp:txBody>
      <dsp:txXfrm>
        <a:off x="3571" y="2084652"/>
        <a:ext cx="2811066" cy="1249362"/>
      </dsp:txXfrm>
    </dsp:sp>
    <dsp:sp modelId="{B70C9014-0601-D84D-8125-404682174218}">
      <dsp:nvSpPr>
        <dsp:cNvPr id="0" name=""/>
        <dsp:cNvSpPr/>
      </dsp:nvSpPr>
      <dsp:spPr>
        <a:xfrm>
          <a:off x="2502296" y="2084652"/>
          <a:ext cx="3123406" cy="1249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FF0000"/>
              </a:solidFill>
            </a:rPr>
            <a:t>MEASURE</a:t>
          </a:r>
        </a:p>
      </dsp:txBody>
      <dsp:txXfrm>
        <a:off x="3126977" y="2084652"/>
        <a:ext cx="1874044" cy="1249362"/>
      </dsp:txXfrm>
    </dsp:sp>
    <dsp:sp modelId="{B753F82B-4D69-2B42-B1FB-D839A1FF29F1}">
      <dsp:nvSpPr>
        <dsp:cNvPr id="0" name=""/>
        <dsp:cNvSpPr/>
      </dsp:nvSpPr>
      <dsp:spPr>
        <a:xfrm>
          <a:off x="5001021" y="2084652"/>
          <a:ext cx="3123406" cy="1249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kern="1200" dirty="0"/>
            <a:t>ANALYZE</a:t>
          </a:r>
        </a:p>
      </dsp:txBody>
      <dsp:txXfrm>
        <a:off x="5625702" y="2084652"/>
        <a:ext cx="1874044" cy="12493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20252-073E-DE4F-BC25-0F9C9E5EFAE5}">
      <dsp:nvSpPr>
        <dsp:cNvPr id="0" name=""/>
        <dsp:cNvSpPr/>
      </dsp:nvSpPr>
      <dsp:spPr>
        <a:xfrm>
          <a:off x="3571" y="2084652"/>
          <a:ext cx="3123406" cy="12493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dirty="0"/>
            <a:t>DEFINE</a:t>
          </a:r>
        </a:p>
      </dsp:txBody>
      <dsp:txXfrm>
        <a:off x="3571" y="2084652"/>
        <a:ext cx="2811066" cy="1249362"/>
      </dsp:txXfrm>
    </dsp:sp>
    <dsp:sp modelId="{B70C9014-0601-D84D-8125-404682174218}">
      <dsp:nvSpPr>
        <dsp:cNvPr id="0" name=""/>
        <dsp:cNvSpPr/>
      </dsp:nvSpPr>
      <dsp:spPr>
        <a:xfrm>
          <a:off x="2502296" y="2084652"/>
          <a:ext cx="3123406" cy="1249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dirty="0"/>
            <a:t>MEASURE</a:t>
          </a:r>
        </a:p>
      </dsp:txBody>
      <dsp:txXfrm>
        <a:off x="3126977" y="2084652"/>
        <a:ext cx="1874044" cy="1249362"/>
      </dsp:txXfrm>
    </dsp:sp>
    <dsp:sp modelId="{B753F82B-4D69-2B42-B1FB-D839A1FF29F1}">
      <dsp:nvSpPr>
        <dsp:cNvPr id="0" name=""/>
        <dsp:cNvSpPr/>
      </dsp:nvSpPr>
      <dsp:spPr>
        <a:xfrm>
          <a:off x="5001021" y="2084652"/>
          <a:ext cx="3123406" cy="1249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rgbClr val="FF0000"/>
              </a:solidFill>
            </a:rPr>
            <a:t>ANALYZE</a:t>
          </a:r>
        </a:p>
      </dsp:txBody>
      <dsp:txXfrm>
        <a:off x="5625702" y="2084652"/>
        <a:ext cx="1874044" cy="124936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DD4F6-ED98-2A48-9876-761196CE2726}" type="datetimeFigureOut">
              <a:rPr lang="en-US" smtClean="0"/>
              <a:t>8/19/20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F4C9D-5E4A-4C47-9A1E-CAE046B69522}" type="slidenum">
              <a:rPr lang="en-US" smtClean="0"/>
              <a:t>‹#›</a:t>
            </a:fld>
            <a:endParaRPr lang="en-US"/>
          </a:p>
        </p:txBody>
      </p:sp>
    </p:spTree>
    <p:extLst>
      <p:ext uri="{BB962C8B-B14F-4D97-AF65-F5344CB8AC3E}">
        <p14:creationId xmlns:p14="http://schemas.microsoft.com/office/powerpoint/2010/main" val="276299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using data to make decisions helpful in your routine work life? Could you contrast the manager/leader who makes decisions using data versus the manager/leader who uses their own knowledge (combined with authority) to make changes?</a:t>
            </a:r>
          </a:p>
          <a:p>
            <a:r>
              <a:rPr lang="en-US" dirty="0"/>
              <a:t>As a leader, how does setting up a “mini” QI project save you time, at the end of the day?</a:t>
            </a:r>
          </a:p>
          <a:p>
            <a:r>
              <a:rPr lang="en-US" dirty="0"/>
              <a:t>What about “root cause analysis”, what did you learn that guided your intervention? Which tool did you use?</a:t>
            </a:r>
          </a:p>
        </p:txBody>
      </p:sp>
      <p:sp>
        <p:nvSpPr>
          <p:cNvPr id="4" name="Slide Number Placeholder 3"/>
          <p:cNvSpPr>
            <a:spLocks noGrp="1"/>
          </p:cNvSpPr>
          <p:nvPr>
            <p:ph type="sldNum" sz="quarter" idx="5"/>
          </p:nvPr>
        </p:nvSpPr>
        <p:spPr/>
        <p:txBody>
          <a:bodyPr/>
          <a:lstStyle/>
          <a:p>
            <a:fld id="{E49F4C9D-5E4A-4C47-9A1E-CAE046B69522}" type="slidenum">
              <a:rPr lang="en-US" smtClean="0"/>
              <a:t>11</a:t>
            </a:fld>
            <a:endParaRPr lang="en-US"/>
          </a:p>
        </p:txBody>
      </p:sp>
    </p:spTree>
    <p:extLst>
      <p:ext uri="{BB962C8B-B14F-4D97-AF65-F5344CB8AC3E}">
        <p14:creationId xmlns:p14="http://schemas.microsoft.com/office/powerpoint/2010/main" val="1199856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23F3-DDD3-7644-B9C3-B9F86D58CE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BB6FF3-73B1-2442-800C-FFA9792010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F60982-F72F-7C4A-B68B-F54281C55462}"/>
              </a:ext>
            </a:extLst>
          </p:cNvPr>
          <p:cNvSpPr>
            <a:spLocks noGrp="1"/>
          </p:cNvSpPr>
          <p:nvPr>
            <p:ph type="dt" sz="half" idx="10"/>
          </p:nvPr>
        </p:nvSpPr>
        <p:spPr/>
        <p:txBody>
          <a:bodyPr/>
          <a:lstStyle/>
          <a:p>
            <a:fld id="{D473BB22-739B-4643-B37A-8C2AB51829B2}" type="datetimeFigureOut">
              <a:rPr lang="en-US" smtClean="0"/>
              <a:t>8/19/20</a:t>
            </a:fld>
            <a:endParaRPr lang="en-US"/>
          </a:p>
        </p:txBody>
      </p:sp>
      <p:sp>
        <p:nvSpPr>
          <p:cNvPr id="5" name="Footer Placeholder 4">
            <a:extLst>
              <a:ext uri="{FF2B5EF4-FFF2-40B4-BE49-F238E27FC236}">
                <a16:creationId xmlns:a16="http://schemas.microsoft.com/office/drawing/2014/main" id="{46A287F6-F7AE-7A4C-A6F7-BCB318A0A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0D55D-D139-D644-B78A-CA865A00A725}"/>
              </a:ext>
            </a:extLst>
          </p:cNvPr>
          <p:cNvSpPr>
            <a:spLocks noGrp="1"/>
          </p:cNvSpPr>
          <p:nvPr>
            <p:ph type="sldNum" sz="quarter" idx="12"/>
          </p:nvPr>
        </p:nvSpPr>
        <p:spPr/>
        <p:txBody>
          <a:bodyPr/>
          <a:lstStyle/>
          <a:p>
            <a:fld id="{F6B67204-FA44-2641-B8AC-095D3AE15B0D}" type="slidenum">
              <a:rPr lang="en-US" smtClean="0"/>
              <a:t>‹#›</a:t>
            </a:fld>
            <a:endParaRPr lang="en-US"/>
          </a:p>
        </p:txBody>
      </p:sp>
    </p:spTree>
    <p:extLst>
      <p:ext uri="{BB962C8B-B14F-4D97-AF65-F5344CB8AC3E}">
        <p14:creationId xmlns:p14="http://schemas.microsoft.com/office/powerpoint/2010/main" val="66556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6280-4B66-E242-97F3-C712ECA39B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F68E9E-AFA0-8D4F-857D-E0FD81ED2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C8179-2DC0-9847-9763-C8DFB18AA194}"/>
              </a:ext>
            </a:extLst>
          </p:cNvPr>
          <p:cNvSpPr>
            <a:spLocks noGrp="1"/>
          </p:cNvSpPr>
          <p:nvPr>
            <p:ph type="dt" sz="half" idx="10"/>
          </p:nvPr>
        </p:nvSpPr>
        <p:spPr/>
        <p:txBody>
          <a:bodyPr/>
          <a:lstStyle/>
          <a:p>
            <a:fld id="{D473BB22-739B-4643-B37A-8C2AB51829B2}" type="datetimeFigureOut">
              <a:rPr lang="en-US" smtClean="0"/>
              <a:t>8/19/20</a:t>
            </a:fld>
            <a:endParaRPr lang="en-US"/>
          </a:p>
        </p:txBody>
      </p:sp>
      <p:sp>
        <p:nvSpPr>
          <p:cNvPr id="5" name="Footer Placeholder 4">
            <a:extLst>
              <a:ext uri="{FF2B5EF4-FFF2-40B4-BE49-F238E27FC236}">
                <a16:creationId xmlns:a16="http://schemas.microsoft.com/office/drawing/2014/main" id="{64CD3D40-90E8-3041-B03D-DE92469DC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1A50E-3422-1943-99E2-DBFD00E3A94A}"/>
              </a:ext>
            </a:extLst>
          </p:cNvPr>
          <p:cNvSpPr>
            <a:spLocks noGrp="1"/>
          </p:cNvSpPr>
          <p:nvPr>
            <p:ph type="sldNum" sz="quarter" idx="12"/>
          </p:nvPr>
        </p:nvSpPr>
        <p:spPr/>
        <p:txBody>
          <a:bodyPr/>
          <a:lstStyle/>
          <a:p>
            <a:fld id="{F6B67204-FA44-2641-B8AC-095D3AE15B0D}" type="slidenum">
              <a:rPr lang="en-US" smtClean="0"/>
              <a:t>‹#›</a:t>
            </a:fld>
            <a:endParaRPr lang="en-US"/>
          </a:p>
        </p:txBody>
      </p:sp>
    </p:spTree>
    <p:extLst>
      <p:ext uri="{BB962C8B-B14F-4D97-AF65-F5344CB8AC3E}">
        <p14:creationId xmlns:p14="http://schemas.microsoft.com/office/powerpoint/2010/main" val="291305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5DD6D-BE3C-134F-941B-0A1402BEF2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620CD-304C-C04C-B42C-5260B2648C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5FF5B-ECBD-4546-A8BF-1848E108CCE0}"/>
              </a:ext>
            </a:extLst>
          </p:cNvPr>
          <p:cNvSpPr>
            <a:spLocks noGrp="1"/>
          </p:cNvSpPr>
          <p:nvPr>
            <p:ph type="dt" sz="half" idx="10"/>
          </p:nvPr>
        </p:nvSpPr>
        <p:spPr/>
        <p:txBody>
          <a:bodyPr/>
          <a:lstStyle/>
          <a:p>
            <a:fld id="{D473BB22-739B-4643-B37A-8C2AB51829B2}" type="datetimeFigureOut">
              <a:rPr lang="en-US" smtClean="0"/>
              <a:t>8/19/20</a:t>
            </a:fld>
            <a:endParaRPr lang="en-US"/>
          </a:p>
        </p:txBody>
      </p:sp>
      <p:sp>
        <p:nvSpPr>
          <p:cNvPr id="5" name="Footer Placeholder 4">
            <a:extLst>
              <a:ext uri="{FF2B5EF4-FFF2-40B4-BE49-F238E27FC236}">
                <a16:creationId xmlns:a16="http://schemas.microsoft.com/office/drawing/2014/main" id="{A27B3012-536E-E248-A74B-2893BF6F6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03356-8490-2C4C-A538-141C31071976}"/>
              </a:ext>
            </a:extLst>
          </p:cNvPr>
          <p:cNvSpPr>
            <a:spLocks noGrp="1"/>
          </p:cNvSpPr>
          <p:nvPr>
            <p:ph type="sldNum" sz="quarter" idx="12"/>
          </p:nvPr>
        </p:nvSpPr>
        <p:spPr/>
        <p:txBody>
          <a:bodyPr/>
          <a:lstStyle/>
          <a:p>
            <a:fld id="{F6B67204-FA44-2641-B8AC-095D3AE15B0D}" type="slidenum">
              <a:rPr lang="en-US" smtClean="0"/>
              <a:t>‹#›</a:t>
            </a:fld>
            <a:endParaRPr lang="en-US"/>
          </a:p>
        </p:txBody>
      </p:sp>
    </p:spTree>
    <p:extLst>
      <p:ext uri="{BB962C8B-B14F-4D97-AF65-F5344CB8AC3E}">
        <p14:creationId xmlns:p14="http://schemas.microsoft.com/office/powerpoint/2010/main" val="8252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A1E5-7BCE-C44E-8B70-D7E1848F8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1B2641-D12B-9847-A2AB-2F61BF0A8E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7F57C-B12A-5846-A515-1336C564AAAD}"/>
              </a:ext>
            </a:extLst>
          </p:cNvPr>
          <p:cNvSpPr>
            <a:spLocks noGrp="1"/>
          </p:cNvSpPr>
          <p:nvPr>
            <p:ph type="dt" sz="half" idx="10"/>
          </p:nvPr>
        </p:nvSpPr>
        <p:spPr/>
        <p:txBody>
          <a:bodyPr/>
          <a:lstStyle/>
          <a:p>
            <a:fld id="{D473BB22-739B-4643-B37A-8C2AB51829B2}" type="datetimeFigureOut">
              <a:rPr lang="en-US" smtClean="0"/>
              <a:t>8/19/20</a:t>
            </a:fld>
            <a:endParaRPr lang="en-US"/>
          </a:p>
        </p:txBody>
      </p:sp>
      <p:sp>
        <p:nvSpPr>
          <p:cNvPr id="5" name="Footer Placeholder 4">
            <a:extLst>
              <a:ext uri="{FF2B5EF4-FFF2-40B4-BE49-F238E27FC236}">
                <a16:creationId xmlns:a16="http://schemas.microsoft.com/office/drawing/2014/main" id="{C10CD60F-BF4F-1644-B8E8-ACDADC417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BB6BA-CEC7-0949-BCAA-B5668570B0E7}"/>
              </a:ext>
            </a:extLst>
          </p:cNvPr>
          <p:cNvSpPr>
            <a:spLocks noGrp="1"/>
          </p:cNvSpPr>
          <p:nvPr>
            <p:ph type="sldNum" sz="quarter" idx="12"/>
          </p:nvPr>
        </p:nvSpPr>
        <p:spPr/>
        <p:txBody>
          <a:bodyPr/>
          <a:lstStyle/>
          <a:p>
            <a:fld id="{F6B67204-FA44-2641-B8AC-095D3AE15B0D}" type="slidenum">
              <a:rPr lang="en-US" smtClean="0"/>
              <a:t>‹#›</a:t>
            </a:fld>
            <a:endParaRPr lang="en-US"/>
          </a:p>
        </p:txBody>
      </p:sp>
    </p:spTree>
    <p:extLst>
      <p:ext uri="{BB962C8B-B14F-4D97-AF65-F5344CB8AC3E}">
        <p14:creationId xmlns:p14="http://schemas.microsoft.com/office/powerpoint/2010/main" val="58790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4A14-4B2A-664E-B08F-D7FF879A4E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8B0149-7E80-8C4C-8B6B-6C7C79224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460604-FB94-B749-84FA-D886A394EF2D}"/>
              </a:ext>
            </a:extLst>
          </p:cNvPr>
          <p:cNvSpPr>
            <a:spLocks noGrp="1"/>
          </p:cNvSpPr>
          <p:nvPr>
            <p:ph type="dt" sz="half" idx="10"/>
          </p:nvPr>
        </p:nvSpPr>
        <p:spPr/>
        <p:txBody>
          <a:bodyPr/>
          <a:lstStyle/>
          <a:p>
            <a:fld id="{D473BB22-739B-4643-B37A-8C2AB51829B2}" type="datetimeFigureOut">
              <a:rPr lang="en-US" smtClean="0"/>
              <a:t>8/19/20</a:t>
            </a:fld>
            <a:endParaRPr lang="en-US"/>
          </a:p>
        </p:txBody>
      </p:sp>
      <p:sp>
        <p:nvSpPr>
          <p:cNvPr id="5" name="Footer Placeholder 4">
            <a:extLst>
              <a:ext uri="{FF2B5EF4-FFF2-40B4-BE49-F238E27FC236}">
                <a16:creationId xmlns:a16="http://schemas.microsoft.com/office/drawing/2014/main" id="{E6FD1ED9-BEDA-3342-B516-3431C092D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1836C-657F-354A-8327-2A2070045A91}"/>
              </a:ext>
            </a:extLst>
          </p:cNvPr>
          <p:cNvSpPr>
            <a:spLocks noGrp="1"/>
          </p:cNvSpPr>
          <p:nvPr>
            <p:ph type="sldNum" sz="quarter" idx="12"/>
          </p:nvPr>
        </p:nvSpPr>
        <p:spPr/>
        <p:txBody>
          <a:bodyPr/>
          <a:lstStyle/>
          <a:p>
            <a:fld id="{F6B67204-FA44-2641-B8AC-095D3AE15B0D}" type="slidenum">
              <a:rPr lang="en-US" smtClean="0"/>
              <a:t>‹#›</a:t>
            </a:fld>
            <a:endParaRPr lang="en-US"/>
          </a:p>
        </p:txBody>
      </p:sp>
    </p:spTree>
    <p:extLst>
      <p:ext uri="{BB962C8B-B14F-4D97-AF65-F5344CB8AC3E}">
        <p14:creationId xmlns:p14="http://schemas.microsoft.com/office/powerpoint/2010/main" val="72732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5870-B1C5-624D-8C9F-EA70353ED2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7CE12-43E6-A34B-96B8-40175F6FD7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012DB-269E-EC49-8A94-773B27A7EA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58E09F-DA24-234A-9811-5AE097FE9194}"/>
              </a:ext>
            </a:extLst>
          </p:cNvPr>
          <p:cNvSpPr>
            <a:spLocks noGrp="1"/>
          </p:cNvSpPr>
          <p:nvPr>
            <p:ph type="dt" sz="half" idx="10"/>
          </p:nvPr>
        </p:nvSpPr>
        <p:spPr/>
        <p:txBody>
          <a:bodyPr/>
          <a:lstStyle/>
          <a:p>
            <a:fld id="{D473BB22-739B-4643-B37A-8C2AB51829B2}" type="datetimeFigureOut">
              <a:rPr lang="en-US" smtClean="0"/>
              <a:t>8/19/20</a:t>
            </a:fld>
            <a:endParaRPr lang="en-US"/>
          </a:p>
        </p:txBody>
      </p:sp>
      <p:sp>
        <p:nvSpPr>
          <p:cNvPr id="6" name="Footer Placeholder 5">
            <a:extLst>
              <a:ext uri="{FF2B5EF4-FFF2-40B4-BE49-F238E27FC236}">
                <a16:creationId xmlns:a16="http://schemas.microsoft.com/office/drawing/2014/main" id="{ECF3623C-66B4-1743-9794-0723BDB40F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C1550-A6CB-584D-955E-D81D0F619644}"/>
              </a:ext>
            </a:extLst>
          </p:cNvPr>
          <p:cNvSpPr>
            <a:spLocks noGrp="1"/>
          </p:cNvSpPr>
          <p:nvPr>
            <p:ph type="sldNum" sz="quarter" idx="12"/>
          </p:nvPr>
        </p:nvSpPr>
        <p:spPr/>
        <p:txBody>
          <a:bodyPr/>
          <a:lstStyle/>
          <a:p>
            <a:fld id="{F6B67204-FA44-2641-B8AC-095D3AE15B0D}" type="slidenum">
              <a:rPr lang="en-US" smtClean="0"/>
              <a:t>‹#›</a:t>
            </a:fld>
            <a:endParaRPr lang="en-US"/>
          </a:p>
        </p:txBody>
      </p:sp>
    </p:spTree>
    <p:extLst>
      <p:ext uri="{BB962C8B-B14F-4D97-AF65-F5344CB8AC3E}">
        <p14:creationId xmlns:p14="http://schemas.microsoft.com/office/powerpoint/2010/main" val="170536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7499-034B-6A48-BA3C-036A2A8E74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28EEB5-3F09-DA4E-AE12-0C56A196CC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84BA78-7FAB-F54C-9AEE-B9F14FE782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95A274-9A3B-BF4A-8048-D69471BEB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B3DDAD-2368-B643-916B-7E979D3A06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473A30-99C8-C044-ADC6-63C681524B82}"/>
              </a:ext>
            </a:extLst>
          </p:cNvPr>
          <p:cNvSpPr>
            <a:spLocks noGrp="1"/>
          </p:cNvSpPr>
          <p:nvPr>
            <p:ph type="dt" sz="half" idx="10"/>
          </p:nvPr>
        </p:nvSpPr>
        <p:spPr/>
        <p:txBody>
          <a:bodyPr/>
          <a:lstStyle/>
          <a:p>
            <a:fld id="{D473BB22-739B-4643-B37A-8C2AB51829B2}" type="datetimeFigureOut">
              <a:rPr lang="en-US" smtClean="0"/>
              <a:t>8/19/20</a:t>
            </a:fld>
            <a:endParaRPr lang="en-US"/>
          </a:p>
        </p:txBody>
      </p:sp>
      <p:sp>
        <p:nvSpPr>
          <p:cNvPr id="8" name="Footer Placeholder 7">
            <a:extLst>
              <a:ext uri="{FF2B5EF4-FFF2-40B4-BE49-F238E27FC236}">
                <a16:creationId xmlns:a16="http://schemas.microsoft.com/office/drawing/2014/main" id="{9D29EA3B-F9AB-7748-B550-4D3A0ED890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5DD6B2-94B2-9B4C-9E80-68633B8E4C22}"/>
              </a:ext>
            </a:extLst>
          </p:cNvPr>
          <p:cNvSpPr>
            <a:spLocks noGrp="1"/>
          </p:cNvSpPr>
          <p:nvPr>
            <p:ph type="sldNum" sz="quarter" idx="12"/>
          </p:nvPr>
        </p:nvSpPr>
        <p:spPr/>
        <p:txBody>
          <a:bodyPr/>
          <a:lstStyle/>
          <a:p>
            <a:fld id="{F6B67204-FA44-2641-B8AC-095D3AE15B0D}" type="slidenum">
              <a:rPr lang="en-US" smtClean="0"/>
              <a:t>‹#›</a:t>
            </a:fld>
            <a:endParaRPr lang="en-US"/>
          </a:p>
        </p:txBody>
      </p:sp>
    </p:spTree>
    <p:extLst>
      <p:ext uri="{BB962C8B-B14F-4D97-AF65-F5344CB8AC3E}">
        <p14:creationId xmlns:p14="http://schemas.microsoft.com/office/powerpoint/2010/main" val="119943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B52B-59A7-C34A-8099-460432D351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644EA9-3C26-EC4B-8950-FE159AC95F40}"/>
              </a:ext>
            </a:extLst>
          </p:cNvPr>
          <p:cNvSpPr>
            <a:spLocks noGrp="1"/>
          </p:cNvSpPr>
          <p:nvPr>
            <p:ph type="dt" sz="half" idx="10"/>
          </p:nvPr>
        </p:nvSpPr>
        <p:spPr/>
        <p:txBody>
          <a:bodyPr/>
          <a:lstStyle/>
          <a:p>
            <a:fld id="{D473BB22-739B-4643-B37A-8C2AB51829B2}" type="datetimeFigureOut">
              <a:rPr lang="en-US" smtClean="0"/>
              <a:t>8/19/20</a:t>
            </a:fld>
            <a:endParaRPr lang="en-US"/>
          </a:p>
        </p:txBody>
      </p:sp>
      <p:sp>
        <p:nvSpPr>
          <p:cNvPr id="4" name="Footer Placeholder 3">
            <a:extLst>
              <a:ext uri="{FF2B5EF4-FFF2-40B4-BE49-F238E27FC236}">
                <a16:creationId xmlns:a16="http://schemas.microsoft.com/office/drawing/2014/main" id="{C821558F-9E3C-CE4B-9834-732A7FDA7E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E43DCE-8DED-BD4A-895C-4B880FF022C4}"/>
              </a:ext>
            </a:extLst>
          </p:cNvPr>
          <p:cNvSpPr>
            <a:spLocks noGrp="1"/>
          </p:cNvSpPr>
          <p:nvPr>
            <p:ph type="sldNum" sz="quarter" idx="12"/>
          </p:nvPr>
        </p:nvSpPr>
        <p:spPr/>
        <p:txBody>
          <a:bodyPr/>
          <a:lstStyle/>
          <a:p>
            <a:fld id="{F6B67204-FA44-2641-B8AC-095D3AE15B0D}" type="slidenum">
              <a:rPr lang="en-US" smtClean="0"/>
              <a:t>‹#›</a:t>
            </a:fld>
            <a:endParaRPr lang="en-US"/>
          </a:p>
        </p:txBody>
      </p:sp>
    </p:spTree>
    <p:extLst>
      <p:ext uri="{BB962C8B-B14F-4D97-AF65-F5344CB8AC3E}">
        <p14:creationId xmlns:p14="http://schemas.microsoft.com/office/powerpoint/2010/main" val="322878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8535F-B617-0B4B-8649-A125A9AF1A74}"/>
              </a:ext>
            </a:extLst>
          </p:cNvPr>
          <p:cNvSpPr>
            <a:spLocks noGrp="1"/>
          </p:cNvSpPr>
          <p:nvPr>
            <p:ph type="dt" sz="half" idx="10"/>
          </p:nvPr>
        </p:nvSpPr>
        <p:spPr/>
        <p:txBody>
          <a:bodyPr/>
          <a:lstStyle/>
          <a:p>
            <a:fld id="{D473BB22-739B-4643-B37A-8C2AB51829B2}" type="datetimeFigureOut">
              <a:rPr lang="en-US" smtClean="0"/>
              <a:t>8/19/20</a:t>
            </a:fld>
            <a:endParaRPr lang="en-US"/>
          </a:p>
        </p:txBody>
      </p:sp>
      <p:sp>
        <p:nvSpPr>
          <p:cNvPr id="3" name="Footer Placeholder 2">
            <a:extLst>
              <a:ext uri="{FF2B5EF4-FFF2-40B4-BE49-F238E27FC236}">
                <a16:creationId xmlns:a16="http://schemas.microsoft.com/office/drawing/2014/main" id="{25BCE854-88C4-8F45-A0AA-53E60F5542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34C941-B11B-9442-94EA-FEEA37579B50}"/>
              </a:ext>
            </a:extLst>
          </p:cNvPr>
          <p:cNvSpPr>
            <a:spLocks noGrp="1"/>
          </p:cNvSpPr>
          <p:nvPr>
            <p:ph type="sldNum" sz="quarter" idx="12"/>
          </p:nvPr>
        </p:nvSpPr>
        <p:spPr/>
        <p:txBody>
          <a:bodyPr/>
          <a:lstStyle/>
          <a:p>
            <a:fld id="{F6B67204-FA44-2641-B8AC-095D3AE15B0D}" type="slidenum">
              <a:rPr lang="en-US" smtClean="0"/>
              <a:t>‹#›</a:t>
            </a:fld>
            <a:endParaRPr lang="en-US"/>
          </a:p>
        </p:txBody>
      </p:sp>
    </p:spTree>
    <p:extLst>
      <p:ext uri="{BB962C8B-B14F-4D97-AF65-F5344CB8AC3E}">
        <p14:creationId xmlns:p14="http://schemas.microsoft.com/office/powerpoint/2010/main" val="229212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4CB6-6041-9049-A2A2-940041FBB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2AC599-1577-A74B-9596-C4388E9DE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BFAA02-CA75-1C4D-8E7C-4EAF1FBF4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95D99-1535-F04E-A1DB-E114130BABAE}"/>
              </a:ext>
            </a:extLst>
          </p:cNvPr>
          <p:cNvSpPr>
            <a:spLocks noGrp="1"/>
          </p:cNvSpPr>
          <p:nvPr>
            <p:ph type="dt" sz="half" idx="10"/>
          </p:nvPr>
        </p:nvSpPr>
        <p:spPr/>
        <p:txBody>
          <a:bodyPr/>
          <a:lstStyle/>
          <a:p>
            <a:fld id="{D473BB22-739B-4643-B37A-8C2AB51829B2}" type="datetimeFigureOut">
              <a:rPr lang="en-US" smtClean="0"/>
              <a:t>8/19/20</a:t>
            </a:fld>
            <a:endParaRPr lang="en-US"/>
          </a:p>
        </p:txBody>
      </p:sp>
      <p:sp>
        <p:nvSpPr>
          <p:cNvPr id="6" name="Footer Placeholder 5">
            <a:extLst>
              <a:ext uri="{FF2B5EF4-FFF2-40B4-BE49-F238E27FC236}">
                <a16:creationId xmlns:a16="http://schemas.microsoft.com/office/drawing/2014/main" id="{8D225FF7-8CAB-0440-949F-A3F3832400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BF68E5-9E85-7C46-A051-A74C9B70622D}"/>
              </a:ext>
            </a:extLst>
          </p:cNvPr>
          <p:cNvSpPr>
            <a:spLocks noGrp="1"/>
          </p:cNvSpPr>
          <p:nvPr>
            <p:ph type="sldNum" sz="quarter" idx="12"/>
          </p:nvPr>
        </p:nvSpPr>
        <p:spPr/>
        <p:txBody>
          <a:bodyPr/>
          <a:lstStyle/>
          <a:p>
            <a:fld id="{F6B67204-FA44-2641-B8AC-095D3AE15B0D}" type="slidenum">
              <a:rPr lang="en-US" smtClean="0"/>
              <a:t>‹#›</a:t>
            </a:fld>
            <a:endParaRPr lang="en-US"/>
          </a:p>
        </p:txBody>
      </p:sp>
    </p:spTree>
    <p:extLst>
      <p:ext uri="{BB962C8B-B14F-4D97-AF65-F5344CB8AC3E}">
        <p14:creationId xmlns:p14="http://schemas.microsoft.com/office/powerpoint/2010/main" val="183364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D881-7FE6-D445-9237-5C0DBA93E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53262B-1627-E74E-803F-0E3E5F33D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5C11E1-D3D0-CC43-A864-8C8748944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987AF-3F8A-A740-A8F0-0825DC618777}"/>
              </a:ext>
            </a:extLst>
          </p:cNvPr>
          <p:cNvSpPr>
            <a:spLocks noGrp="1"/>
          </p:cNvSpPr>
          <p:nvPr>
            <p:ph type="dt" sz="half" idx="10"/>
          </p:nvPr>
        </p:nvSpPr>
        <p:spPr/>
        <p:txBody>
          <a:bodyPr/>
          <a:lstStyle/>
          <a:p>
            <a:fld id="{D473BB22-739B-4643-B37A-8C2AB51829B2}" type="datetimeFigureOut">
              <a:rPr lang="en-US" smtClean="0"/>
              <a:t>8/19/20</a:t>
            </a:fld>
            <a:endParaRPr lang="en-US"/>
          </a:p>
        </p:txBody>
      </p:sp>
      <p:sp>
        <p:nvSpPr>
          <p:cNvPr id="6" name="Footer Placeholder 5">
            <a:extLst>
              <a:ext uri="{FF2B5EF4-FFF2-40B4-BE49-F238E27FC236}">
                <a16:creationId xmlns:a16="http://schemas.microsoft.com/office/drawing/2014/main" id="{FAE94B17-3FA8-6149-99FB-8A78D133B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7F51F-2A7D-B042-B23C-8FB6AFC32F76}"/>
              </a:ext>
            </a:extLst>
          </p:cNvPr>
          <p:cNvSpPr>
            <a:spLocks noGrp="1"/>
          </p:cNvSpPr>
          <p:nvPr>
            <p:ph type="sldNum" sz="quarter" idx="12"/>
          </p:nvPr>
        </p:nvSpPr>
        <p:spPr/>
        <p:txBody>
          <a:bodyPr/>
          <a:lstStyle/>
          <a:p>
            <a:fld id="{F6B67204-FA44-2641-B8AC-095D3AE15B0D}" type="slidenum">
              <a:rPr lang="en-US" smtClean="0"/>
              <a:t>‹#›</a:t>
            </a:fld>
            <a:endParaRPr lang="en-US"/>
          </a:p>
        </p:txBody>
      </p:sp>
    </p:spTree>
    <p:extLst>
      <p:ext uri="{BB962C8B-B14F-4D97-AF65-F5344CB8AC3E}">
        <p14:creationId xmlns:p14="http://schemas.microsoft.com/office/powerpoint/2010/main" val="408758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F9F5A2-FFB2-0649-B9CE-807776D24D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AD58E-61F1-8D4D-9BEB-729C5B008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73173-F558-9947-8D43-8B5AE5184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3BB22-739B-4643-B37A-8C2AB51829B2}" type="datetimeFigureOut">
              <a:rPr lang="en-US" smtClean="0"/>
              <a:t>8/19/20</a:t>
            </a:fld>
            <a:endParaRPr lang="en-US"/>
          </a:p>
        </p:txBody>
      </p:sp>
      <p:sp>
        <p:nvSpPr>
          <p:cNvPr id="5" name="Footer Placeholder 4">
            <a:extLst>
              <a:ext uri="{FF2B5EF4-FFF2-40B4-BE49-F238E27FC236}">
                <a16:creationId xmlns:a16="http://schemas.microsoft.com/office/drawing/2014/main" id="{C09FCF6E-1575-0A4D-BE76-C0F0BBD97A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39BB80-930C-6247-8D3D-DD39EBF82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67204-FA44-2641-B8AC-095D3AE15B0D}" type="slidenum">
              <a:rPr lang="en-US" smtClean="0"/>
              <a:t>‹#›</a:t>
            </a:fld>
            <a:endParaRPr lang="en-US"/>
          </a:p>
        </p:txBody>
      </p:sp>
    </p:spTree>
    <p:extLst>
      <p:ext uri="{BB962C8B-B14F-4D97-AF65-F5344CB8AC3E}">
        <p14:creationId xmlns:p14="http://schemas.microsoft.com/office/powerpoint/2010/main" val="96857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133DCD-1960-F542-9304-CDF3BC06430D}"/>
              </a:ext>
            </a:extLst>
          </p:cNvPr>
          <p:cNvSpPr>
            <a:spLocks noGrp="1"/>
          </p:cNvSpPr>
          <p:nvPr>
            <p:ph type="title"/>
          </p:nvPr>
        </p:nvSpPr>
        <p:spPr>
          <a:xfrm>
            <a:off x="780175" y="627564"/>
            <a:ext cx="10469461" cy="1325563"/>
          </a:xfrm>
        </p:spPr>
        <p:txBody>
          <a:bodyPr>
            <a:noAutofit/>
          </a:bodyPr>
          <a:lstStyle/>
          <a:p>
            <a:r>
              <a:rPr lang="en-US" sz="5400" b="1" i="1" dirty="0"/>
              <a:t>Welcome to the LARC </a:t>
            </a:r>
            <a:r>
              <a:rPr lang="en-US" sz="5400" i="1" dirty="0"/>
              <a:t>Webinar</a:t>
            </a:r>
            <a:endParaRPr lang="en-US" sz="5400" b="1" i="1" dirty="0"/>
          </a:p>
        </p:txBody>
      </p:sp>
      <p:sp>
        <p:nvSpPr>
          <p:cNvPr id="5" name="Content Placeholder 4">
            <a:extLst>
              <a:ext uri="{FF2B5EF4-FFF2-40B4-BE49-F238E27FC236}">
                <a16:creationId xmlns:a16="http://schemas.microsoft.com/office/drawing/2014/main" id="{E701423F-235F-FA47-92F5-65F7D0EEDD45}"/>
              </a:ext>
            </a:extLst>
          </p:cNvPr>
          <p:cNvSpPr>
            <a:spLocks noGrp="1"/>
          </p:cNvSpPr>
          <p:nvPr>
            <p:ph idx="1"/>
          </p:nvPr>
        </p:nvSpPr>
        <p:spPr>
          <a:xfrm>
            <a:off x="942364" y="1881932"/>
            <a:ext cx="7596510" cy="4529027"/>
          </a:xfrm>
        </p:spPr>
        <p:txBody>
          <a:bodyPr anchor="ctr">
            <a:normAutofit lnSpcReduction="10000"/>
          </a:bodyPr>
          <a:lstStyle/>
          <a:p>
            <a:pPr marL="0" indent="0">
              <a:buNone/>
            </a:pPr>
            <a:r>
              <a:rPr lang="en-US" sz="4000" dirty="0"/>
              <a:t>Please sign-in in the “Chat Box”, include:</a:t>
            </a:r>
          </a:p>
          <a:p>
            <a:pPr lvl="1"/>
            <a:r>
              <a:rPr lang="en-US" sz="3600" dirty="0"/>
              <a:t>Your Name </a:t>
            </a:r>
          </a:p>
          <a:p>
            <a:pPr lvl="1"/>
            <a:r>
              <a:rPr lang="en-US" sz="3600" dirty="0"/>
              <a:t>Organization </a:t>
            </a:r>
          </a:p>
          <a:p>
            <a:pPr lvl="1"/>
            <a:r>
              <a:rPr lang="en-US" sz="3600" dirty="0"/>
              <a:t>Site/s where you work or coach</a:t>
            </a:r>
          </a:p>
          <a:p>
            <a:pPr marL="457200" lvl="1" indent="0">
              <a:buNone/>
            </a:pPr>
            <a:endParaRPr lang="en-US" sz="3600" dirty="0"/>
          </a:p>
          <a:p>
            <a:pPr marL="0" indent="0">
              <a:buNone/>
            </a:pPr>
            <a:r>
              <a:rPr lang="en-US" sz="4000" dirty="0"/>
              <a:t>Please rename yourself with your actual name or facility name</a:t>
            </a:r>
          </a:p>
        </p:txBody>
      </p:sp>
      <p:pic>
        <p:nvPicPr>
          <p:cNvPr id="9" name="Graphic 8" descr="Speech">
            <a:extLst>
              <a:ext uri="{FF2B5EF4-FFF2-40B4-BE49-F238E27FC236}">
                <a16:creationId xmlns:a16="http://schemas.microsoft.com/office/drawing/2014/main" id="{D4A69497-844E-4EBB-9551-B76B35910A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92568" y="1325356"/>
            <a:ext cx="2403374" cy="2403374"/>
          </a:xfrm>
          <a:prstGeom prst="rect">
            <a:avLst/>
          </a:prstGeom>
        </p:spPr>
      </p:pic>
      <p:pic>
        <p:nvPicPr>
          <p:cNvPr id="2" name="Picture 1">
            <a:extLst>
              <a:ext uri="{FF2B5EF4-FFF2-40B4-BE49-F238E27FC236}">
                <a16:creationId xmlns:a16="http://schemas.microsoft.com/office/drawing/2014/main" id="{6AFC9770-C526-724E-BA79-32E39FB9D101}"/>
              </a:ext>
            </a:extLst>
          </p:cNvPr>
          <p:cNvPicPr>
            <a:picLocks noChangeAspect="1"/>
          </p:cNvPicPr>
          <p:nvPr/>
        </p:nvPicPr>
        <p:blipFill>
          <a:blip r:embed="rId4"/>
          <a:stretch>
            <a:fillRect/>
          </a:stretch>
        </p:blipFill>
        <p:spPr>
          <a:xfrm>
            <a:off x="8059012" y="3612414"/>
            <a:ext cx="3886391" cy="2725093"/>
          </a:xfrm>
          <a:prstGeom prst="rect">
            <a:avLst/>
          </a:prstGeom>
        </p:spPr>
      </p:pic>
    </p:spTree>
    <p:extLst>
      <p:ext uri="{BB962C8B-B14F-4D97-AF65-F5344CB8AC3E}">
        <p14:creationId xmlns:p14="http://schemas.microsoft.com/office/powerpoint/2010/main" val="2894473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DE079EA6-1B7E-B34F-9694-F084FA6C0327}"/>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100" kern="1200">
                <a:solidFill>
                  <a:schemeClr val="bg1"/>
                </a:solidFill>
                <a:latin typeface="+mj-lt"/>
                <a:ea typeface="+mj-ea"/>
                <a:cs typeface="+mj-cs"/>
              </a:rPr>
              <a:t>Using QI </a:t>
            </a:r>
            <a:br>
              <a:rPr lang="en-US" sz="6100" kern="1200">
                <a:solidFill>
                  <a:schemeClr val="bg1"/>
                </a:solidFill>
                <a:latin typeface="+mj-lt"/>
                <a:ea typeface="+mj-ea"/>
                <a:cs typeface="+mj-cs"/>
              </a:rPr>
            </a:br>
            <a:r>
              <a:rPr lang="en-US" sz="6100" kern="1200">
                <a:solidFill>
                  <a:schemeClr val="bg1"/>
                </a:solidFill>
                <a:latin typeface="+mj-lt"/>
                <a:ea typeface="+mj-ea"/>
                <a:cs typeface="+mj-cs"/>
              </a:rPr>
              <a:t>in your Routine Work Life</a:t>
            </a:r>
          </a:p>
        </p:txBody>
      </p:sp>
      <p:sp>
        <p:nvSpPr>
          <p:cNvPr id="3" name="Text Placeholder 2">
            <a:extLst>
              <a:ext uri="{FF2B5EF4-FFF2-40B4-BE49-F238E27FC236}">
                <a16:creationId xmlns:a16="http://schemas.microsoft.com/office/drawing/2014/main" id="{49A17AB3-60B0-7048-92C4-87CEEA2BDC55}"/>
              </a:ext>
            </a:extLst>
          </p:cNvPr>
          <p:cNvSpPr>
            <a:spLocks noGrp="1"/>
          </p:cNvSpPr>
          <p:nvPr>
            <p:ph type="body" idx="1"/>
          </p:nvPr>
        </p:nvSpPr>
        <p:spPr>
          <a:xfrm>
            <a:off x="1932902" y="3429000"/>
            <a:ext cx="8071697" cy="1655762"/>
          </a:xfrm>
        </p:spPr>
        <p:txBody>
          <a:bodyPr vert="horz" lIns="91440" tIns="45720" rIns="91440" bIns="45720" rtlCol="0">
            <a:normAutofit/>
          </a:bodyPr>
          <a:lstStyle/>
          <a:p>
            <a:r>
              <a:rPr lang="en-US" sz="3000" b="1" kern="1200">
                <a:solidFill>
                  <a:schemeClr val="bg1"/>
                </a:solidFill>
                <a:latin typeface="+mn-lt"/>
                <a:ea typeface="+mn-ea"/>
                <a:cs typeface="+mn-cs"/>
              </a:rPr>
              <a:t>Romana Rugare Katekwe  |</a:t>
            </a:r>
            <a:endParaRPr lang="en-US" sz="3000" kern="1200">
              <a:solidFill>
                <a:schemeClr val="bg1"/>
              </a:solidFill>
              <a:latin typeface="+mn-lt"/>
              <a:ea typeface="+mn-ea"/>
              <a:cs typeface="+mn-cs"/>
            </a:endParaRPr>
          </a:p>
          <a:p>
            <a:r>
              <a:rPr lang="en-US" sz="3000" b="1" kern="1200">
                <a:solidFill>
                  <a:schemeClr val="bg1"/>
                </a:solidFill>
                <a:latin typeface="+mn-lt"/>
                <a:ea typeface="+mn-ea"/>
                <a:cs typeface="+mn-cs"/>
              </a:rPr>
              <a:t> Quality Improvement  Officer</a:t>
            </a:r>
            <a:endParaRPr lang="en-US" sz="3000" kern="1200">
              <a:solidFill>
                <a:schemeClr val="bg1"/>
              </a:solidFill>
              <a:latin typeface="+mn-lt"/>
              <a:ea typeface="+mn-ea"/>
              <a:cs typeface="+mn-cs"/>
            </a:endParaRPr>
          </a:p>
          <a:p>
            <a:r>
              <a:rPr lang="en-US" sz="3000" kern="1200">
                <a:solidFill>
                  <a:schemeClr val="bg1"/>
                </a:solidFill>
                <a:latin typeface="+mn-lt"/>
                <a:ea typeface="+mn-ea"/>
                <a:cs typeface="+mn-cs"/>
              </a:rPr>
              <a:t>ZIMTTECH</a:t>
            </a: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B1344EB-B7B3-0B46-8C4D-3D5C1E400CEF}"/>
              </a:ext>
            </a:extLst>
          </p:cNvPr>
          <p:cNvSpPr txBox="1"/>
          <p:nvPr/>
        </p:nvSpPr>
        <p:spPr>
          <a:xfrm>
            <a:off x="10394731" y="451970"/>
            <a:ext cx="1211984" cy="1020948"/>
          </a:xfrm>
          <a:prstGeom prst="rect">
            <a:avLst/>
          </a:prstGeom>
          <a:solidFill>
            <a:schemeClr val="bg1"/>
          </a:solidFill>
        </p:spPr>
        <p:txBody>
          <a:bodyPr wrap="square" rtlCol="0">
            <a:spAutoFit/>
          </a:bodyPr>
          <a:lstStyle/>
          <a:p>
            <a:endParaRPr lang="en-US" dirty="0"/>
          </a:p>
        </p:txBody>
      </p:sp>
      <p:pic>
        <p:nvPicPr>
          <p:cNvPr id="6" name="Graphic 5" descr="Bar chart">
            <a:extLst>
              <a:ext uri="{FF2B5EF4-FFF2-40B4-BE49-F238E27FC236}">
                <a16:creationId xmlns:a16="http://schemas.microsoft.com/office/drawing/2014/main" id="{3415E329-58D4-C841-AE5A-D3ED50B67E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5717" y="558518"/>
            <a:ext cx="914400" cy="914400"/>
          </a:xfrm>
          <a:prstGeom prst="rect">
            <a:avLst/>
          </a:prstGeom>
        </p:spPr>
      </p:pic>
    </p:spTree>
    <p:extLst>
      <p:ext uri="{BB962C8B-B14F-4D97-AF65-F5344CB8AC3E}">
        <p14:creationId xmlns:p14="http://schemas.microsoft.com/office/powerpoint/2010/main" val="356251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3B78798-F313-C144-9A49-4FBB8A2FA168}"/>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kern="1200">
                <a:solidFill>
                  <a:schemeClr val="tx1"/>
                </a:solidFill>
                <a:latin typeface="+mj-lt"/>
                <a:ea typeface="+mj-ea"/>
                <a:cs typeface="+mj-cs"/>
              </a:rPr>
              <a:t>Q &amp; A for Romana</a:t>
            </a:r>
          </a:p>
        </p:txBody>
      </p:sp>
      <p:sp>
        <p:nvSpPr>
          <p:cNvPr id="17" name="Arc 1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02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D241E02-94BD-4648-A46D-00878780E11B}"/>
              </a:ext>
            </a:extLst>
          </p:cNvPr>
          <p:cNvSpPr>
            <a:spLocks noGrp="1"/>
          </p:cNvSpPr>
          <p:nvPr>
            <p:ph type="title"/>
          </p:nvPr>
        </p:nvSpPr>
        <p:spPr>
          <a:xfrm>
            <a:off x="1929283" y="707132"/>
            <a:ext cx="7780774" cy="2387600"/>
          </a:xfrm>
        </p:spPr>
        <p:txBody>
          <a:bodyPr vert="horz" lIns="91440" tIns="45720" rIns="91440" bIns="45720" rtlCol="0" anchor="b">
            <a:noAutofit/>
          </a:bodyPr>
          <a:lstStyle/>
          <a:p>
            <a:r>
              <a:rPr lang="en-US" sz="4800" kern="1200" dirty="0">
                <a:solidFill>
                  <a:schemeClr val="bg1"/>
                </a:solidFill>
                <a:latin typeface="+mj-lt"/>
                <a:ea typeface="+mj-ea"/>
                <a:cs typeface="+mj-cs"/>
              </a:rPr>
              <a:t>DATA: </a:t>
            </a:r>
            <a:br>
              <a:rPr lang="en-US" sz="4800" kern="1200" dirty="0">
                <a:solidFill>
                  <a:schemeClr val="bg1"/>
                </a:solidFill>
                <a:latin typeface="+mj-lt"/>
                <a:ea typeface="+mj-ea"/>
                <a:cs typeface="+mj-cs"/>
              </a:rPr>
            </a:br>
            <a:r>
              <a:rPr lang="en-US" sz="4800" kern="1200" dirty="0">
                <a:solidFill>
                  <a:schemeClr val="bg1"/>
                </a:solidFill>
                <a:latin typeface="+mj-lt"/>
                <a:ea typeface="+mj-ea"/>
                <a:cs typeface="+mj-cs"/>
              </a:rPr>
              <a:t>Moving from Raw Data </a:t>
            </a:r>
            <a:br>
              <a:rPr lang="en-US" sz="4800" kern="1200" dirty="0">
                <a:solidFill>
                  <a:schemeClr val="bg1"/>
                </a:solidFill>
                <a:latin typeface="+mj-lt"/>
                <a:ea typeface="+mj-ea"/>
                <a:cs typeface="+mj-cs"/>
              </a:rPr>
            </a:br>
            <a:r>
              <a:rPr lang="en-US" sz="4800" kern="1200" dirty="0">
                <a:solidFill>
                  <a:schemeClr val="bg1"/>
                </a:solidFill>
                <a:latin typeface="+mj-lt"/>
                <a:ea typeface="+mj-ea"/>
                <a:cs typeface="+mj-cs"/>
                <a:sym typeface="Wingdings" pitchFamily="2" charset="2"/>
              </a:rPr>
              <a:t></a:t>
            </a:r>
            <a:r>
              <a:rPr lang="en-US" sz="4800" kern="1200" dirty="0">
                <a:solidFill>
                  <a:schemeClr val="bg1"/>
                </a:solidFill>
                <a:latin typeface="+mj-lt"/>
                <a:ea typeface="+mj-ea"/>
                <a:cs typeface="+mj-cs"/>
              </a:rPr>
              <a:t> Analyzed Data </a:t>
            </a:r>
            <a:br>
              <a:rPr lang="en-US" sz="4800" kern="1200" dirty="0">
                <a:solidFill>
                  <a:schemeClr val="bg1"/>
                </a:solidFill>
                <a:latin typeface="+mj-lt"/>
                <a:ea typeface="+mj-ea"/>
                <a:cs typeface="+mj-cs"/>
              </a:rPr>
            </a:br>
            <a:r>
              <a:rPr lang="en-US" sz="4800" kern="1200" dirty="0">
                <a:solidFill>
                  <a:schemeClr val="bg1"/>
                </a:solidFill>
                <a:latin typeface="+mj-lt"/>
                <a:ea typeface="+mj-ea"/>
                <a:cs typeface="+mj-cs"/>
                <a:sym typeface="Wingdings" pitchFamily="2" charset="2"/>
              </a:rPr>
              <a:t></a:t>
            </a:r>
            <a:r>
              <a:rPr lang="en-US" sz="4800" kern="1200" dirty="0">
                <a:solidFill>
                  <a:schemeClr val="bg1"/>
                </a:solidFill>
                <a:latin typeface="+mj-lt"/>
                <a:ea typeface="+mj-ea"/>
                <a:cs typeface="+mj-cs"/>
              </a:rPr>
              <a:t> Visible Data</a:t>
            </a:r>
          </a:p>
        </p:txBody>
      </p:sp>
      <p:sp>
        <p:nvSpPr>
          <p:cNvPr id="3" name="Text Placeholder 2">
            <a:extLst>
              <a:ext uri="{FF2B5EF4-FFF2-40B4-BE49-F238E27FC236}">
                <a16:creationId xmlns:a16="http://schemas.microsoft.com/office/drawing/2014/main" id="{F04157B3-A795-BD42-ADE4-74AB7CCA1324}"/>
              </a:ext>
            </a:extLst>
          </p:cNvPr>
          <p:cNvSpPr>
            <a:spLocks noGrp="1"/>
          </p:cNvSpPr>
          <p:nvPr>
            <p:ph type="body" idx="1"/>
          </p:nvPr>
        </p:nvSpPr>
        <p:spPr>
          <a:xfrm>
            <a:off x="1929283" y="3494783"/>
            <a:ext cx="5469127" cy="2201159"/>
          </a:xfrm>
        </p:spPr>
        <p:txBody>
          <a:bodyPr vert="horz" lIns="91440" tIns="45720" rIns="91440" bIns="45720" rtlCol="0">
            <a:normAutofit/>
          </a:bodyPr>
          <a:lstStyle/>
          <a:p>
            <a:endParaRPr lang="en-US" sz="2800" kern="1200" dirty="0">
              <a:solidFill>
                <a:schemeClr val="bg1"/>
              </a:solidFill>
              <a:latin typeface="+mn-lt"/>
              <a:ea typeface="+mn-ea"/>
              <a:cs typeface="+mn-cs"/>
            </a:endParaRPr>
          </a:p>
        </p:txBody>
      </p:sp>
      <p:sp>
        <p:nvSpPr>
          <p:cNvPr id="19" name="Rectangle 1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29284" y="3209925"/>
            <a:ext cx="102627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06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6FEE4-951F-4943-951A-32436E96BC46}"/>
              </a:ext>
            </a:extLst>
          </p:cNvPr>
          <p:cNvSpPr txBox="1"/>
          <p:nvPr/>
        </p:nvSpPr>
        <p:spPr>
          <a:xfrm>
            <a:off x="640080" y="5576887"/>
            <a:ext cx="10911840" cy="640081"/>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400" b="1" dirty="0">
                <a:solidFill>
                  <a:srgbClr val="FF0000"/>
                </a:solidFill>
                <a:latin typeface="+mj-lt"/>
                <a:ea typeface="+mj-ea"/>
                <a:cs typeface="+mj-cs"/>
              </a:rPr>
              <a:t>Raw Data</a:t>
            </a:r>
          </a:p>
        </p:txBody>
      </p:sp>
      <p:pic>
        <p:nvPicPr>
          <p:cNvPr id="2" name="Picture 1" descr="A screenshot of a cell phone&#10;&#10;Description automatically generated">
            <a:extLst>
              <a:ext uri="{FF2B5EF4-FFF2-40B4-BE49-F238E27FC236}">
                <a16:creationId xmlns:a16="http://schemas.microsoft.com/office/drawing/2014/main" id="{F15586A6-057A-9E41-BD0A-9C9AC5CD50E9}"/>
              </a:ext>
            </a:extLst>
          </p:cNvPr>
          <p:cNvPicPr>
            <a:picLocks noChangeAspect="1"/>
          </p:cNvPicPr>
          <p:nvPr/>
        </p:nvPicPr>
        <p:blipFill rotWithShape="1">
          <a:blip r:embed="rId2"/>
          <a:srcRect r="1" b="32585"/>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5570843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piece of paper&#10;&#10;Description automatically generated">
            <a:extLst>
              <a:ext uri="{FF2B5EF4-FFF2-40B4-BE49-F238E27FC236}">
                <a16:creationId xmlns:a16="http://schemas.microsoft.com/office/drawing/2014/main" id="{B19A6CD5-BEA4-FF40-862F-75896666F1D5}"/>
              </a:ext>
            </a:extLst>
          </p:cNvPr>
          <p:cNvPicPr>
            <a:picLocks noChangeAspect="1"/>
          </p:cNvPicPr>
          <p:nvPr/>
        </p:nvPicPr>
        <p:blipFill rotWithShape="1">
          <a:blip r:embed="rId2"/>
          <a:srcRect r="-2" b="3130"/>
          <a:stretch/>
        </p:blipFill>
        <p:spPr>
          <a:xfrm>
            <a:off x="20" y="10"/>
            <a:ext cx="4637226" cy="6857990"/>
          </a:xfrm>
          <a:prstGeom prst="rect">
            <a:avLst/>
          </a:prstGeom>
        </p:spPr>
      </p:pic>
      <p:sp>
        <p:nvSpPr>
          <p:cNvPr id="14" name="Rectangle 13">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618532B-E624-7C4D-9FAF-976A53D3AF70}"/>
              </a:ext>
            </a:extLst>
          </p:cNvPr>
          <p:cNvSpPr txBox="1"/>
          <p:nvPr/>
        </p:nvSpPr>
        <p:spPr>
          <a:xfrm>
            <a:off x="5277328" y="640082"/>
            <a:ext cx="6274591" cy="335160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solidFill>
                  <a:srgbClr val="FF0000"/>
                </a:solidFill>
                <a:latin typeface="+mj-lt"/>
                <a:ea typeface="+mj-ea"/>
                <a:cs typeface="+mj-cs"/>
              </a:rPr>
              <a:t>Data </a:t>
            </a:r>
          </a:p>
          <a:p>
            <a:pPr>
              <a:lnSpc>
                <a:spcPct val="90000"/>
              </a:lnSpc>
              <a:spcBef>
                <a:spcPct val="0"/>
              </a:spcBef>
              <a:spcAft>
                <a:spcPts val="600"/>
              </a:spcAft>
            </a:pPr>
            <a:r>
              <a:rPr lang="en-US" sz="6000" b="1" dirty="0">
                <a:solidFill>
                  <a:srgbClr val="FF0000"/>
                </a:solidFill>
                <a:latin typeface="+mj-lt"/>
                <a:ea typeface="+mj-ea"/>
                <a:cs typeface="+mj-cs"/>
              </a:rPr>
              <a:t>Analyzed</a:t>
            </a:r>
          </a:p>
        </p:txBody>
      </p:sp>
    </p:spTree>
    <p:extLst>
      <p:ext uri="{BB962C8B-B14F-4D97-AF65-F5344CB8AC3E}">
        <p14:creationId xmlns:p14="http://schemas.microsoft.com/office/powerpoint/2010/main" val="2048572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9BC3746-47EF-DC43-A5BD-EE587AF0743B}"/>
              </a:ext>
            </a:extLst>
          </p:cNvPr>
          <p:cNvGraphicFramePr>
            <a:graphicFrameLocks/>
          </p:cNvGraphicFramePr>
          <p:nvPr>
            <p:extLst>
              <p:ext uri="{D42A27DB-BD31-4B8C-83A1-F6EECF244321}">
                <p14:modId xmlns:p14="http://schemas.microsoft.com/office/powerpoint/2010/main" val="3752562597"/>
              </p:ext>
            </p:extLst>
          </p:nvPr>
        </p:nvGraphicFramePr>
        <p:xfrm>
          <a:off x="72814" y="762000"/>
          <a:ext cx="6370320" cy="55168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3113287-4759-BC49-9859-FBB5E7DC44C9}"/>
              </a:ext>
            </a:extLst>
          </p:cNvPr>
          <p:cNvGraphicFramePr>
            <a:graphicFrameLocks/>
          </p:cNvGraphicFramePr>
          <p:nvPr/>
        </p:nvGraphicFramePr>
        <p:xfrm>
          <a:off x="6611937" y="762000"/>
          <a:ext cx="5376863" cy="36518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6B22435-6523-364A-8AB3-069F3C3585A9}"/>
              </a:ext>
            </a:extLst>
          </p:cNvPr>
          <p:cNvSpPr txBox="1"/>
          <p:nvPr/>
        </p:nvSpPr>
        <p:spPr>
          <a:xfrm>
            <a:off x="639311" y="0"/>
            <a:ext cx="4845685" cy="830997"/>
          </a:xfrm>
          <a:prstGeom prst="rect">
            <a:avLst/>
          </a:prstGeom>
          <a:noFill/>
        </p:spPr>
        <p:txBody>
          <a:bodyPr wrap="none" rtlCol="0">
            <a:spAutoFit/>
          </a:bodyPr>
          <a:lstStyle/>
          <a:p>
            <a:r>
              <a:rPr lang="en-US" sz="4800" b="1" dirty="0">
                <a:solidFill>
                  <a:srgbClr val="FF0000"/>
                </a:solidFill>
              </a:rPr>
              <a:t>Data Made Visible</a:t>
            </a:r>
          </a:p>
        </p:txBody>
      </p:sp>
    </p:spTree>
    <p:extLst>
      <p:ext uri="{BB962C8B-B14F-4D97-AF65-F5344CB8AC3E}">
        <p14:creationId xmlns:p14="http://schemas.microsoft.com/office/powerpoint/2010/main" val="322386780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2865177-B9CD-495B-B482-0AE874138BFC}"/>
              </a:ext>
            </a:extLst>
          </p:cNvPr>
          <p:cNvGraphicFramePr>
            <a:graphicFrameLocks/>
          </p:cNvGraphicFramePr>
          <p:nvPr>
            <p:extLst>
              <p:ext uri="{D42A27DB-BD31-4B8C-83A1-F6EECF244321}">
                <p14:modId xmlns:p14="http://schemas.microsoft.com/office/powerpoint/2010/main" val="1461848654"/>
              </p:ext>
            </p:extLst>
          </p:nvPr>
        </p:nvGraphicFramePr>
        <p:xfrm>
          <a:off x="72814" y="762000"/>
          <a:ext cx="6370320" cy="55168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AB5D2931-4C58-4690-8309-25DEEBB1C0A0}"/>
              </a:ext>
            </a:extLst>
          </p:cNvPr>
          <p:cNvGraphicFramePr>
            <a:graphicFrameLocks/>
          </p:cNvGraphicFramePr>
          <p:nvPr/>
        </p:nvGraphicFramePr>
        <p:xfrm>
          <a:off x="6611937" y="762000"/>
          <a:ext cx="5376863" cy="365188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8557036-182D-EB4A-93D0-31A9B48754FF}"/>
              </a:ext>
            </a:extLst>
          </p:cNvPr>
          <p:cNvSpPr txBox="1"/>
          <p:nvPr/>
        </p:nvSpPr>
        <p:spPr>
          <a:xfrm>
            <a:off x="639311" y="0"/>
            <a:ext cx="4845685" cy="830997"/>
          </a:xfrm>
          <a:prstGeom prst="rect">
            <a:avLst/>
          </a:prstGeom>
          <a:noFill/>
        </p:spPr>
        <p:txBody>
          <a:bodyPr wrap="none" rtlCol="0">
            <a:spAutoFit/>
          </a:bodyPr>
          <a:lstStyle/>
          <a:p>
            <a:r>
              <a:rPr lang="en-US" sz="4800" b="1" dirty="0">
                <a:solidFill>
                  <a:srgbClr val="FF0000"/>
                </a:solidFill>
              </a:rPr>
              <a:t>Data Made Visible</a:t>
            </a:r>
          </a:p>
        </p:txBody>
      </p:sp>
    </p:spTree>
    <p:extLst>
      <p:ext uri="{BB962C8B-B14F-4D97-AF65-F5344CB8AC3E}">
        <p14:creationId xmlns:p14="http://schemas.microsoft.com/office/powerpoint/2010/main" val="3530779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C7B74F0-A20B-E94E-9C34-17100ABBA53F}"/>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8100" kern="1200" dirty="0">
                <a:solidFill>
                  <a:schemeClr val="bg1"/>
                </a:solidFill>
                <a:latin typeface="+mj-lt"/>
                <a:ea typeface="+mj-ea"/>
                <a:cs typeface="+mj-cs"/>
              </a:rPr>
              <a:t>And now a word from Dr. </a:t>
            </a:r>
            <a:r>
              <a:rPr lang="en-US" sz="8100" kern="1200" dirty="0" err="1">
                <a:solidFill>
                  <a:schemeClr val="bg1"/>
                </a:solidFill>
                <a:latin typeface="+mj-lt"/>
                <a:ea typeface="+mj-ea"/>
                <a:cs typeface="+mj-cs"/>
              </a:rPr>
              <a:t>Khabo</a:t>
            </a:r>
            <a:endParaRPr lang="en-US" sz="8100" kern="1200" dirty="0">
              <a:solidFill>
                <a:schemeClr val="bg1"/>
              </a:solidFill>
              <a:latin typeface="+mj-lt"/>
              <a:ea typeface="+mj-ea"/>
              <a:cs typeface="+mj-cs"/>
            </a:endParaRPr>
          </a:p>
        </p:txBody>
      </p:sp>
      <p:sp>
        <p:nvSpPr>
          <p:cNvPr id="10" name="Rectangle 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778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9640-8696-E54E-902A-45D513CD3998}"/>
              </a:ext>
            </a:extLst>
          </p:cNvPr>
          <p:cNvSpPr>
            <a:spLocks noGrp="1"/>
          </p:cNvSpPr>
          <p:nvPr>
            <p:ph type="title"/>
          </p:nvPr>
        </p:nvSpPr>
        <p:spPr>
          <a:xfrm>
            <a:off x="5069940" y="365123"/>
            <a:ext cx="6172200" cy="3571151"/>
          </a:xfrm>
        </p:spPr>
        <p:txBody>
          <a:bodyPr>
            <a:noAutofit/>
          </a:bodyPr>
          <a:lstStyle/>
          <a:p>
            <a:r>
              <a:rPr lang="en-US" sz="4800" dirty="0"/>
              <a:t>Aim #3:</a:t>
            </a:r>
            <a:br>
              <a:rPr lang="en-US" sz="4800" dirty="0"/>
            </a:br>
            <a:r>
              <a:rPr lang="en-US" sz="4800" dirty="0"/>
              <a:t>Improve </a:t>
            </a:r>
            <a:br>
              <a:rPr lang="en-US" sz="4800" dirty="0"/>
            </a:br>
            <a:r>
              <a:rPr lang="en-US" sz="4800" dirty="0"/>
              <a:t>Viral Load Coverage</a:t>
            </a:r>
          </a:p>
        </p:txBody>
      </p:sp>
      <p:pic>
        <p:nvPicPr>
          <p:cNvPr id="5" name="Picture 4">
            <a:extLst>
              <a:ext uri="{FF2B5EF4-FFF2-40B4-BE49-F238E27FC236}">
                <a16:creationId xmlns:a16="http://schemas.microsoft.com/office/drawing/2014/main" id="{11D71703-F293-0D44-8FD1-D857A5BFE55F}"/>
              </a:ext>
            </a:extLst>
          </p:cNvPr>
          <p:cNvPicPr>
            <a:picLocks noChangeAspect="1"/>
          </p:cNvPicPr>
          <p:nvPr/>
        </p:nvPicPr>
        <p:blipFill rotWithShape="1">
          <a:blip r:embed="rId2"/>
          <a:srcRect l="1938" r="7857"/>
          <a:stretch/>
        </p:blipFill>
        <p:spPr>
          <a:xfrm>
            <a:off x="20" y="10"/>
            <a:ext cx="4639713" cy="6857990"/>
          </a:xfrm>
          <a:prstGeom prst="rect">
            <a:avLst/>
          </a:prstGeom>
        </p:spPr>
      </p:pic>
      <p:sp>
        <p:nvSpPr>
          <p:cNvPr id="6" name="Rounded Rectangle 5">
            <a:extLst>
              <a:ext uri="{FF2B5EF4-FFF2-40B4-BE49-F238E27FC236}">
                <a16:creationId xmlns:a16="http://schemas.microsoft.com/office/drawing/2014/main" id="{525C2540-CF78-0E49-90DB-68772E1A4F3B}"/>
              </a:ext>
            </a:extLst>
          </p:cNvPr>
          <p:cNvSpPr/>
          <p:nvPr/>
        </p:nvSpPr>
        <p:spPr>
          <a:xfrm>
            <a:off x="428134" y="493711"/>
            <a:ext cx="3957636" cy="1571625"/>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Aft>
                <a:spcPts val="600"/>
              </a:spcAft>
            </a:pPr>
            <a:r>
              <a:rPr lang="en-US" sz="2800" b="1" dirty="0"/>
              <a:t>Viral Load Test Result</a:t>
            </a:r>
          </a:p>
        </p:txBody>
      </p:sp>
    </p:spTree>
    <p:extLst>
      <p:ext uri="{BB962C8B-B14F-4D97-AF65-F5344CB8AC3E}">
        <p14:creationId xmlns:p14="http://schemas.microsoft.com/office/powerpoint/2010/main" val="191966713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D144-AFC9-3749-BE97-C88D45110B1B}"/>
              </a:ext>
            </a:extLst>
          </p:cNvPr>
          <p:cNvSpPr>
            <a:spLocks noGrp="1"/>
          </p:cNvSpPr>
          <p:nvPr>
            <p:ph type="title"/>
          </p:nvPr>
        </p:nvSpPr>
        <p:spPr/>
        <p:txBody>
          <a:bodyPr/>
          <a:lstStyle/>
          <a:p>
            <a:r>
              <a:rPr lang="en-US" dirty="0"/>
              <a:t>The Outcome:</a:t>
            </a:r>
            <a:br>
              <a:rPr lang="en-US" dirty="0"/>
            </a:br>
            <a:r>
              <a:rPr lang="en-US" dirty="0"/>
              <a:t>A Completed Quality Improvement Project</a:t>
            </a:r>
          </a:p>
        </p:txBody>
      </p:sp>
      <p:sp>
        <p:nvSpPr>
          <p:cNvPr id="3" name="Text Placeholder 2">
            <a:extLst>
              <a:ext uri="{FF2B5EF4-FFF2-40B4-BE49-F238E27FC236}">
                <a16:creationId xmlns:a16="http://schemas.microsoft.com/office/drawing/2014/main" id="{C1E60F91-A3BA-5440-B27A-5188875A78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3594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9943-41B2-0A49-B824-C5EE2C80467C}"/>
              </a:ext>
            </a:extLst>
          </p:cNvPr>
          <p:cNvSpPr>
            <a:spLocks noGrp="1"/>
          </p:cNvSpPr>
          <p:nvPr>
            <p:ph type="title"/>
          </p:nvPr>
        </p:nvSpPr>
        <p:spPr>
          <a:xfrm>
            <a:off x="838200" y="-10160"/>
            <a:ext cx="10515600" cy="1325563"/>
          </a:xfrm>
        </p:spPr>
        <p:txBody>
          <a:bodyPr/>
          <a:lstStyle/>
          <a:p>
            <a:r>
              <a:rPr lang="en-US" dirty="0"/>
              <a:t>PAGER</a:t>
            </a:r>
          </a:p>
        </p:txBody>
      </p:sp>
      <p:sp>
        <p:nvSpPr>
          <p:cNvPr id="3" name="Content Placeholder 2">
            <a:extLst>
              <a:ext uri="{FF2B5EF4-FFF2-40B4-BE49-F238E27FC236}">
                <a16:creationId xmlns:a16="http://schemas.microsoft.com/office/drawing/2014/main" id="{7F819B6A-183B-9343-9A44-745495EE1D09}"/>
              </a:ext>
            </a:extLst>
          </p:cNvPr>
          <p:cNvSpPr>
            <a:spLocks noGrp="1"/>
          </p:cNvSpPr>
          <p:nvPr>
            <p:ph idx="1"/>
          </p:nvPr>
        </p:nvSpPr>
        <p:spPr>
          <a:xfrm>
            <a:off x="838200" y="1023006"/>
            <a:ext cx="10900954" cy="5834993"/>
          </a:xfrm>
        </p:spPr>
        <p:txBody>
          <a:bodyPr>
            <a:normAutofit fontScale="85000" lnSpcReduction="20000"/>
          </a:bodyPr>
          <a:lstStyle/>
          <a:p>
            <a:pPr marL="0" indent="0">
              <a:buNone/>
            </a:pPr>
            <a:r>
              <a:rPr lang="en-US" b="1" dirty="0"/>
              <a:t>P</a:t>
            </a:r>
            <a:r>
              <a:rPr lang="en-US" dirty="0"/>
              <a:t>urpose:</a:t>
            </a:r>
          </a:p>
          <a:p>
            <a:pPr lvl="1"/>
            <a:r>
              <a:rPr lang="en-US" b="1" dirty="0">
                <a:solidFill>
                  <a:srgbClr val="0070C0"/>
                </a:solidFill>
              </a:rPr>
              <a:t>To show how QI can be utilized in our routine work lives</a:t>
            </a:r>
          </a:p>
          <a:p>
            <a:pPr lvl="1"/>
            <a:r>
              <a:rPr lang="en-US" b="1" dirty="0">
                <a:solidFill>
                  <a:srgbClr val="0070C0"/>
                </a:solidFill>
              </a:rPr>
              <a:t>To provide a guided approach to QI Initiative Aim #3 – Viral Load Coverage</a:t>
            </a:r>
            <a:endParaRPr lang="en-US" dirty="0"/>
          </a:p>
          <a:p>
            <a:pPr marL="0" indent="0">
              <a:buNone/>
            </a:pPr>
            <a:r>
              <a:rPr lang="en-US" b="1" dirty="0"/>
              <a:t>A</a:t>
            </a:r>
            <a:r>
              <a:rPr lang="en-US" dirty="0"/>
              <a:t>genda:</a:t>
            </a:r>
          </a:p>
          <a:p>
            <a:pPr lvl="1"/>
            <a:r>
              <a:rPr lang="en-US" dirty="0"/>
              <a:t>Welcome / Introductions / PDSA / Poll (10 min) – Dr. Barbara (Record Meeting)</a:t>
            </a:r>
          </a:p>
          <a:p>
            <a:pPr lvl="1"/>
            <a:r>
              <a:rPr lang="en-US" dirty="0"/>
              <a:t>Special Guest – </a:t>
            </a:r>
            <a:r>
              <a:rPr lang="en-US" i="1" dirty="0"/>
              <a:t>How to Apply QI Tools to an Everyday Work “Opportunity” </a:t>
            </a:r>
            <a:r>
              <a:rPr lang="en-US" dirty="0"/>
              <a:t>(10 minutes) - Romana</a:t>
            </a:r>
          </a:p>
          <a:p>
            <a:pPr lvl="1"/>
            <a:r>
              <a:rPr lang="en-US" dirty="0"/>
              <a:t>A Message from the LARC PMT Leadership (10 min) – Dr. </a:t>
            </a:r>
            <a:r>
              <a:rPr lang="en-US" dirty="0" err="1"/>
              <a:t>Khabo</a:t>
            </a:r>
            <a:endParaRPr lang="en-US" dirty="0"/>
          </a:p>
          <a:p>
            <a:pPr lvl="1"/>
            <a:r>
              <a:rPr lang="en-US" dirty="0"/>
              <a:t>Aim #3 – Coverage: DEFINE/MEASURE/ANALYZE (45 min) – Dr. Barbara / Dr. Katy / Dr. </a:t>
            </a:r>
            <a:r>
              <a:rPr lang="en-US" dirty="0" err="1"/>
              <a:t>Khabo</a:t>
            </a:r>
            <a:r>
              <a:rPr lang="en-US" dirty="0"/>
              <a:t> / Japhet</a:t>
            </a:r>
          </a:p>
          <a:p>
            <a:pPr lvl="1"/>
            <a:r>
              <a:rPr lang="en-US" dirty="0"/>
              <a:t>Q &amp; A 15 min</a:t>
            </a:r>
          </a:p>
          <a:p>
            <a:pPr marL="0" indent="0">
              <a:buNone/>
            </a:pPr>
            <a:r>
              <a:rPr lang="en-US" b="1" dirty="0"/>
              <a:t>G</a:t>
            </a:r>
            <a:r>
              <a:rPr lang="en-US" dirty="0"/>
              <a:t>round Rules:</a:t>
            </a:r>
          </a:p>
          <a:p>
            <a:pPr lvl="1"/>
            <a:r>
              <a:rPr lang="en-US" sz="2100" dirty="0"/>
              <a:t>Begin &amp; end on time, Respect for all persons &amp; all thoughts, Encourage engagement &amp; participation, Keep audio on mute unless speaking / Raise hand to share or put question in chat box</a:t>
            </a:r>
          </a:p>
          <a:p>
            <a:pPr marL="0" indent="0">
              <a:buNone/>
            </a:pPr>
            <a:r>
              <a:rPr lang="en-US" b="1" dirty="0"/>
              <a:t>E</a:t>
            </a:r>
            <a:r>
              <a:rPr lang="en-US" dirty="0"/>
              <a:t>xpected Outcomes:</a:t>
            </a:r>
          </a:p>
          <a:p>
            <a:pPr lvl="1"/>
            <a:r>
              <a:rPr lang="en-US" b="1" dirty="0">
                <a:solidFill>
                  <a:srgbClr val="0070C0"/>
                </a:solidFill>
              </a:rPr>
              <a:t>To use QI tools to address everyday work “opportunities”</a:t>
            </a:r>
          </a:p>
          <a:p>
            <a:pPr lvl="1"/>
            <a:r>
              <a:rPr lang="en-US" b="1" dirty="0">
                <a:solidFill>
                  <a:srgbClr val="0070C0"/>
                </a:solidFill>
              </a:rPr>
              <a:t>Complete deliverables due August 19: To collect baseline data on Aim #3 and complete the problem statement</a:t>
            </a:r>
          </a:p>
          <a:p>
            <a:pPr marL="0" indent="0">
              <a:buNone/>
            </a:pPr>
            <a:r>
              <a:rPr lang="en-US" b="1" dirty="0"/>
              <a:t>R</a:t>
            </a:r>
            <a:r>
              <a:rPr lang="en-US" dirty="0"/>
              <a:t>oles:</a:t>
            </a:r>
          </a:p>
          <a:p>
            <a:pPr lvl="1"/>
            <a:r>
              <a:rPr lang="en-US" dirty="0"/>
              <a:t>Host – Dr. Barbara, Facilitator – Dr. Barbara / Dr. Katy, Special Guest – Romana Rugare Katekwe</a:t>
            </a:r>
          </a:p>
        </p:txBody>
      </p:sp>
    </p:spTree>
    <p:extLst>
      <p:ext uri="{BB962C8B-B14F-4D97-AF65-F5344CB8AC3E}">
        <p14:creationId xmlns:p14="http://schemas.microsoft.com/office/powerpoint/2010/main" val="553289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CC50AA53-D044-DA43-9562-AC94F4D0FB35}"/>
              </a:ext>
            </a:extLst>
          </p:cNvPr>
          <p:cNvSpPr>
            <a:spLocks noGrp="1"/>
          </p:cNvSpPr>
          <p:nvPr>
            <p:ph type="title"/>
          </p:nvPr>
        </p:nvSpPr>
        <p:spPr>
          <a:xfrm>
            <a:off x="1335088" y="217488"/>
            <a:ext cx="8577262" cy="754062"/>
          </a:xfrm>
        </p:spPr>
        <p:txBody>
          <a:bodyPr/>
          <a:lstStyle/>
          <a:p>
            <a:pPr eaLnBrk="1" hangingPunct="1"/>
            <a:r>
              <a:rPr lang="en-US" altLang="en-US"/>
              <a:t>Project Summary</a:t>
            </a:r>
          </a:p>
        </p:txBody>
      </p:sp>
      <p:graphicFrame>
        <p:nvGraphicFramePr>
          <p:cNvPr id="4" name="Content Placeholder 3">
            <a:extLst>
              <a:ext uri="{FF2B5EF4-FFF2-40B4-BE49-F238E27FC236}">
                <a16:creationId xmlns:a16="http://schemas.microsoft.com/office/drawing/2014/main" id="{3D019729-8BA7-AE40-8136-A2BEC3D7CC46}"/>
              </a:ext>
            </a:extLst>
          </p:cNvPr>
          <p:cNvGraphicFramePr>
            <a:graphicFrameLocks noGrp="1"/>
          </p:cNvGraphicFramePr>
          <p:nvPr>
            <p:ph idx="1"/>
            <p:extLst>
              <p:ext uri="{D42A27DB-BD31-4B8C-83A1-F6EECF244321}">
                <p14:modId xmlns:p14="http://schemas.microsoft.com/office/powerpoint/2010/main" val="2172246735"/>
              </p:ext>
            </p:extLst>
          </p:nvPr>
        </p:nvGraphicFramePr>
        <p:xfrm>
          <a:off x="1335088" y="1331913"/>
          <a:ext cx="9039225" cy="4119632"/>
        </p:xfrm>
        <a:graphic>
          <a:graphicData uri="http://schemas.openxmlformats.org/drawingml/2006/table">
            <a:tbl>
              <a:tblPr/>
              <a:tblGrid>
                <a:gridCol w="1477781">
                  <a:extLst>
                    <a:ext uri="{9D8B030D-6E8A-4147-A177-3AD203B41FA5}">
                      <a16:colId xmlns:a16="http://schemas.microsoft.com/office/drawing/2014/main" val="20000"/>
                    </a:ext>
                  </a:extLst>
                </a:gridCol>
                <a:gridCol w="5103222">
                  <a:extLst>
                    <a:ext uri="{9D8B030D-6E8A-4147-A177-3AD203B41FA5}">
                      <a16:colId xmlns:a16="http://schemas.microsoft.com/office/drawing/2014/main" val="20001"/>
                    </a:ext>
                  </a:extLst>
                </a:gridCol>
                <a:gridCol w="2458222">
                  <a:extLst>
                    <a:ext uri="{9D8B030D-6E8A-4147-A177-3AD203B41FA5}">
                      <a16:colId xmlns:a16="http://schemas.microsoft.com/office/drawing/2014/main" val="20002"/>
                    </a:ext>
                  </a:extLst>
                </a:gridCol>
              </a:tblGrid>
              <a:tr h="9829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alibri" pitchFamily="34" charset="0"/>
                        </a:rPr>
                        <a:t>What are we trying to accomplish?</a:t>
                      </a: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alibri" pitchFamily="34" charset="0"/>
                        </a:rPr>
                        <a:t>How will we know if a change is an improvement</a:t>
                      </a:r>
                      <a:r>
                        <a:rPr kumimoji="0" lang="en-US" sz="1600" b="1" i="0" u="none" strike="noStrike" cap="none" normalizeH="0" baseline="0">
                          <a:ln>
                            <a:noFill/>
                          </a:ln>
                          <a:solidFill>
                            <a:schemeClr val="bg1"/>
                          </a:solidFill>
                          <a:effectLst/>
                          <a:latin typeface="Calibri" pitchFamily="34" charset="0"/>
                        </a:rPr>
                        <a:t>?</a:t>
                      </a: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alibri" pitchFamily="34" charset="0"/>
                        </a:rPr>
                        <a:t>What change will we make that will result in an improvement?</a:t>
                      </a: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1366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t>Overarching Goal</a:t>
                      </a:r>
                    </a:p>
                    <a:p>
                      <a:pPr marL="0" marR="0" lvl="0" indent="0" algn="l" defTabSz="914400" rtl="0" eaLnBrk="1" fontAlgn="base" latinLnBrk="0" hangingPunct="1">
                        <a:lnSpc>
                          <a:spcPct val="100000"/>
                        </a:lnSpc>
                        <a:spcBef>
                          <a:spcPct val="0"/>
                        </a:spcBef>
                        <a:spcAft>
                          <a:spcPct val="0"/>
                        </a:spcAft>
                        <a:buClrTx/>
                        <a:buSzTx/>
                        <a:buFontTx/>
                        <a:buNone/>
                        <a:tabLst/>
                      </a:pPr>
                      <a:endParaRPr lang="en-US" sz="1800" dirty="0"/>
                    </a:p>
                    <a:p>
                      <a:pPr marL="0" marR="0" lvl="0" indent="0" algn="l" defTabSz="914400" rtl="0" eaLnBrk="1" fontAlgn="base" latinLnBrk="0" hangingPunct="1">
                        <a:lnSpc>
                          <a:spcPct val="100000"/>
                        </a:lnSpc>
                        <a:spcBef>
                          <a:spcPct val="0"/>
                        </a:spcBef>
                        <a:spcAft>
                          <a:spcPct val="0"/>
                        </a:spcAft>
                        <a:buClrTx/>
                        <a:buSzTx/>
                        <a:buFontTx/>
                        <a:buNone/>
                        <a:tabLst/>
                      </a:pPr>
                      <a:endParaRPr lang="en-US" sz="1800" dirty="0"/>
                    </a:p>
                    <a:p>
                      <a:pPr marL="0" marR="0" lvl="0" indent="0" algn="l" defTabSz="914400" rtl="0" eaLnBrk="1" fontAlgn="base" latinLnBrk="0" hangingPunct="1">
                        <a:lnSpc>
                          <a:spcPct val="100000"/>
                        </a:lnSpc>
                        <a:spcBef>
                          <a:spcPct val="0"/>
                        </a:spcBef>
                        <a:spcAft>
                          <a:spcPct val="0"/>
                        </a:spcAft>
                        <a:buClrTx/>
                        <a:buSzTx/>
                        <a:buFontTx/>
                        <a:buNone/>
                        <a:tabLst/>
                      </a:pPr>
                      <a:r>
                        <a:rPr lang="en-US" sz="1800" dirty="0"/>
                        <a:t>Improve Viral Load Coverage</a:t>
                      </a:r>
                      <a:endParaRPr kumimoji="0" lang="en-US"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rPr>
                        <a:t>AIM Statement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a:p>
                      <a:pPr marL="0" indent="0">
                        <a:buNone/>
                      </a:pPr>
                      <a:r>
                        <a:rPr lang="en-US" dirty="0"/>
                        <a:t>Increase proportion of Eligible Patients with a Viral Load Test completed* from _________ to __________ by 15 November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 - Results Recorded</a:t>
                      </a:r>
                    </a:p>
                    <a:p>
                      <a:pPr marL="0" indent="0">
                        <a:buNone/>
                      </a:pPr>
                      <a:endParaRPr lang="en-US" dirty="0"/>
                    </a:p>
                    <a:p>
                      <a:pPr marL="0" indent="0">
                        <a:buNone/>
                      </a:pPr>
                      <a:r>
                        <a:rPr lang="en-US" dirty="0"/>
                        <a:t>= </a:t>
                      </a:r>
                      <a:r>
                        <a:rPr lang="en-US" u="sng" dirty="0"/>
                        <a:t># of Viral Load Results recorded in Patient Record</a:t>
                      </a:r>
                    </a:p>
                    <a:p>
                      <a:pPr marL="0" indent="0">
                        <a:buNone/>
                      </a:pPr>
                      <a:r>
                        <a:rPr lang="en-US" dirty="0"/>
                        <a:t>   # of Patients Eligible for a Viral Load Test</a:t>
                      </a:r>
                    </a:p>
                    <a:p>
                      <a:pPr marL="0" indent="0">
                        <a:buNone/>
                      </a:pPr>
                      <a:endParaRPr lang="en-US" dirty="0"/>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rPr>
                        <a:t>Intervention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6083" name="Slide Number Placeholder 2">
            <a:extLst>
              <a:ext uri="{FF2B5EF4-FFF2-40B4-BE49-F238E27FC236}">
                <a16:creationId xmlns:a16="http://schemas.microsoft.com/office/drawing/2014/main" id="{B9AEE968-CF4F-D440-89D8-8E94F1E6813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1CB2674-8249-1541-ABEB-52D1503E9BB0}" type="slidenum">
              <a:rPr lang="en-US" altLang="en-US" sz="1200">
                <a:solidFill>
                  <a:srgbClr val="898989"/>
                </a:solidFill>
              </a:rPr>
              <a:pPr>
                <a:lnSpc>
                  <a:spcPct val="100000"/>
                </a:lnSpc>
                <a:spcBef>
                  <a:spcPct val="0"/>
                </a:spcBef>
                <a:buFontTx/>
                <a:buNone/>
              </a:pPr>
              <a:t>20</a:t>
            </a:fld>
            <a:endParaRPr lang="en-US" altLang="en-US" sz="1200">
              <a:solidFill>
                <a:srgbClr val="898989"/>
              </a:solidFill>
            </a:endParaRPr>
          </a:p>
        </p:txBody>
      </p:sp>
    </p:spTree>
    <p:extLst>
      <p:ext uri="{BB962C8B-B14F-4D97-AF65-F5344CB8AC3E}">
        <p14:creationId xmlns:p14="http://schemas.microsoft.com/office/powerpoint/2010/main" val="69529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1B2F9-148A-E042-BF36-836A47050DFC}"/>
              </a:ext>
            </a:extLst>
          </p:cNvPr>
          <p:cNvSpPr>
            <a:spLocks noGrp="1"/>
          </p:cNvSpPr>
          <p:nvPr>
            <p:ph type="title"/>
          </p:nvPr>
        </p:nvSpPr>
        <p:spPr>
          <a:xfrm>
            <a:off x="838200" y="556995"/>
            <a:ext cx="10515600" cy="1133693"/>
          </a:xfrm>
        </p:spPr>
        <p:txBody>
          <a:bodyPr>
            <a:normAutofit/>
          </a:bodyPr>
          <a:lstStyle/>
          <a:p>
            <a:r>
              <a:rPr lang="en-US" sz="5200" dirty="0"/>
              <a:t>Remember: DMAIC</a:t>
            </a:r>
          </a:p>
        </p:txBody>
      </p:sp>
      <p:graphicFrame>
        <p:nvGraphicFramePr>
          <p:cNvPr id="4" name="Content Placeholder 3">
            <a:extLst>
              <a:ext uri="{FF2B5EF4-FFF2-40B4-BE49-F238E27FC236}">
                <a16:creationId xmlns:a16="http://schemas.microsoft.com/office/drawing/2014/main" id="{F587639D-D705-7842-A32D-91D5A2D45182}"/>
              </a:ext>
            </a:extLst>
          </p:cNvPr>
          <p:cNvGraphicFramePr>
            <a:graphicFrameLocks noGrp="1"/>
          </p:cNvGraphicFramePr>
          <p:nvPr>
            <p:ph idx="1"/>
            <p:extLst>
              <p:ext uri="{D42A27DB-BD31-4B8C-83A1-F6EECF244321}">
                <p14:modId xmlns:p14="http://schemas.microsoft.com/office/powerpoint/2010/main" val="34235676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876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1B2F9-148A-E042-BF36-836A47050DFC}"/>
              </a:ext>
            </a:extLst>
          </p:cNvPr>
          <p:cNvSpPr>
            <a:spLocks noGrp="1"/>
          </p:cNvSpPr>
          <p:nvPr>
            <p:ph type="title"/>
          </p:nvPr>
        </p:nvSpPr>
        <p:spPr>
          <a:xfrm>
            <a:off x="838200" y="556995"/>
            <a:ext cx="10515600" cy="1133693"/>
          </a:xfrm>
        </p:spPr>
        <p:txBody>
          <a:bodyPr>
            <a:normAutofit/>
          </a:bodyPr>
          <a:lstStyle/>
          <a:p>
            <a:r>
              <a:rPr lang="en-US" sz="5200" dirty="0"/>
              <a:t>Remember: DMAIC</a:t>
            </a:r>
          </a:p>
        </p:txBody>
      </p:sp>
      <p:graphicFrame>
        <p:nvGraphicFramePr>
          <p:cNvPr id="4" name="Content Placeholder 3">
            <a:extLst>
              <a:ext uri="{FF2B5EF4-FFF2-40B4-BE49-F238E27FC236}">
                <a16:creationId xmlns:a16="http://schemas.microsoft.com/office/drawing/2014/main" id="{F587639D-D705-7842-A32D-91D5A2D45182}"/>
              </a:ext>
            </a:extLst>
          </p:cNvPr>
          <p:cNvGraphicFramePr>
            <a:graphicFrameLocks noGrp="1"/>
          </p:cNvGraphicFramePr>
          <p:nvPr>
            <p:ph idx="1"/>
            <p:extLst>
              <p:ext uri="{D42A27DB-BD31-4B8C-83A1-F6EECF244321}">
                <p14:modId xmlns:p14="http://schemas.microsoft.com/office/powerpoint/2010/main" val="9923751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77EFC01-3989-5F4B-B95E-0B3D0DA9D3EC}"/>
              </a:ext>
            </a:extLst>
          </p:cNvPr>
          <p:cNvSpPr txBox="1"/>
          <p:nvPr/>
        </p:nvSpPr>
        <p:spPr>
          <a:xfrm>
            <a:off x="1402080" y="1985554"/>
            <a:ext cx="5233851" cy="369332"/>
          </a:xfrm>
          <a:prstGeom prst="rect">
            <a:avLst/>
          </a:prstGeom>
          <a:solidFill>
            <a:schemeClr val="tx1"/>
          </a:solidFill>
        </p:spPr>
        <p:txBody>
          <a:bodyPr wrap="square" rtlCol="0">
            <a:spAutoFit/>
          </a:bodyPr>
          <a:lstStyle/>
          <a:p>
            <a:pPr algn="ctr"/>
            <a:r>
              <a:rPr lang="en-US" dirty="0">
                <a:solidFill>
                  <a:schemeClr val="bg1"/>
                </a:solidFill>
              </a:rPr>
              <a:t>AUG 5 - 19</a:t>
            </a:r>
          </a:p>
        </p:txBody>
      </p:sp>
      <p:sp>
        <p:nvSpPr>
          <p:cNvPr id="8" name="TextBox 7">
            <a:extLst>
              <a:ext uri="{FF2B5EF4-FFF2-40B4-BE49-F238E27FC236}">
                <a16:creationId xmlns:a16="http://schemas.microsoft.com/office/drawing/2014/main" id="{F2A97404-5E5C-4641-8FAD-001EADFE6CB3}"/>
              </a:ext>
            </a:extLst>
          </p:cNvPr>
          <p:cNvSpPr txBox="1"/>
          <p:nvPr/>
        </p:nvSpPr>
        <p:spPr>
          <a:xfrm>
            <a:off x="7685173" y="1708041"/>
            <a:ext cx="1062727" cy="646331"/>
          </a:xfrm>
          <a:prstGeom prst="rect">
            <a:avLst/>
          </a:prstGeom>
          <a:solidFill>
            <a:schemeClr val="tx1"/>
          </a:solidFill>
        </p:spPr>
        <p:txBody>
          <a:bodyPr wrap="none" rtlCol="0">
            <a:spAutoFit/>
          </a:bodyPr>
          <a:lstStyle/>
          <a:p>
            <a:r>
              <a:rPr lang="en-US" dirty="0">
                <a:solidFill>
                  <a:schemeClr val="bg1"/>
                </a:solidFill>
              </a:rPr>
              <a:t>AUG 19 –</a:t>
            </a:r>
          </a:p>
          <a:p>
            <a:r>
              <a:rPr lang="en-US" dirty="0">
                <a:solidFill>
                  <a:schemeClr val="bg1"/>
                </a:solidFill>
              </a:rPr>
              <a:t>SEPT 14</a:t>
            </a:r>
          </a:p>
        </p:txBody>
      </p:sp>
      <p:sp>
        <p:nvSpPr>
          <p:cNvPr id="10" name="TextBox 9">
            <a:extLst>
              <a:ext uri="{FF2B5EF4-FFF2-40B4-BE49-F238E27FC236}">
                <a16:creationId xmlns:a16="http://schemas.microsoft.com/office/drawing/2014/main" id="{30B3B8F2-301D-C34D-982B-6A465DD59689}"/>
              </a:ext>
            </a:extLst>
          </p:cNvPr>
          <p:cNvSpPr txBox="1"/>
          <p:nvPr/>
        </p:nvSpPr>
        <p:spPr>
          <a:xfrm>
            <a:off x="9797142" y="1708041"/>
            <a:ext cx="1112099" cy="646331"/>
          </a:xfrm>
          <a:prstGeom prst="rect">
            <a:avLst/>
          </a:prstGeom>
          <a:solidFill>
            <a:schemeClr val="tx1"/>
          </a:solidFill>
        </p:spPr>
        <p:txBody>
          <a:bodyPr wrap="none" rtlCol="0">
            <a:spAutoFit/>
          </a:bodyPr>
          <a:lstStyle/>
          <a:p>
            <a:r>
              <a:rPr lang="en-US" dirty="0">
                <a:solidFill>
                  <a:schemeClr val="bg1"/>
                </a:solidFill>
              </a:rPr>
              <a:t>SEPT 16 - </a:t>
            </a:r>
          </a:p>
          <a:p>
            <a:r>
              <a:rPr lang="en-US" dirty="0">
                <a:solidFill>
                  <a:schemeClr val="bg1"/>
                </a:solidFill>
              </a:rPr>
              <a:t>NOV 16</a:t>
            </a:r>
          </a:p>
        </p:txBody>
      </p:sp>
      <p:sp>
        <p:nvSpPr>
          <p:cNvPr id="3" name="TextBox 2">
            <a:extLst>
              <a:ext uri="{FF2B5EF4-FFF2-40B4-BE49-F238E27FC236}">
                <a16:creationId xmlns:a16="http://schemas.microsoft.com/office/drawing/2014/main" id="{61F2077C-1135-3147-A7BD-9BD0D86DAF37}"/>
              </a:ext>
            </a:extLst>
          </p:cNvPr>
          <p:cNvSpPr txBox="1"/>
          <p:nvPr/>
        </p:nvSpPr>
        <p:spPr>
          <a:xfrm>
            <a:off x="8747900" y="783771"/>
            <a:ext cx="2877391" cy="369332"/>
          </a:xfrm>
          <a:prstGeom prst="rect">
            <a:avLst/>
          </a:prstGeom>
          <a:noFill/>
          <a:ln w="76200">
            <a:solidFill>
              <a:srgbClr val="FF0000"/>
            </a:solidFill>
          </a:ln>
        </p:spPr>
        <p:txBody>
          <a:bodyPr wrap="none" rtlCol="0">
            <a:spAutoFit/>
          </a:bodyPr>
          <a:lstStyle/>
          <a:p>
            <a:r>
              <a:rPr lang="en-US" dirty="0"/>
              <a:t>DATES NEED TO BE UPDATED</a:t>
            </a:r>
          </a:p>
        </p:txBody>
      </p:sp>
    </p:spTree>
    <p:extLst>
      <p:ext uri="{BB962C8B-B14F-4D97-AF65-F5344CB8AC3E}">
        <p14:creationId xmlns:p14="http://schemas.microsoft.com/office/powerpoint/2010/main" val="2887643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7446F0E-F336-644D-AC37-4F4EB047E5E0}"/>
              </a:ext>
            </a:extLst>
          </p:cNvPr>
          <p:cNvGraphicFramePr>
            <a:graphicFrameLocks noGrp="1"/>
          </p:cNvGraphicFramePr>
          <p:nvPr>
            <p:ph idx="1"/>
          </p:nvPr>
        </p:nvGraphicFramePr>
        <p:xfrm>
          <a:off x="246529" y="582565"/>
          <a:ext cx="10889974" cy="5692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1302B28-0E57-6F44-8282-D41E72EEC15C}"/>
              </a:ext>
            </a:extLst>
          </p:cNvPr>
          <p:cNvSpPr>
            <a:spLocks noGrp="1"/>
          </p:cNvSpPr>
          <p:nvPr>
            <p:ph type="sldNum" sz="quarter" idx="12"/>
          </p:nvPr>
        </p:nvSpPr>
        <p:spPr/>
        <p:txBody>
          <a:bodyPr/>
          <a:lstStyle/>
          <a:p>
            <a:fld id="{FB2A763F-E5B9-436E-BBED-1AE01C6D1512}" type="slidenum">
              <a:rPr lang="en-US" smtClean="0"/>
              <a:t>23</a:t>
            </a:fld>
            <a:endParaRPr lang="en-US" dirty="0"/>
          </a:p>
        </p:txBody>
      </p:sp>
      <p:sp>
        <p:nvSpPr>
          <p:cNvPr id="2" name="TextBox 1">
            <a:extLst>
              <a:ext uri="{FF2B5EF4-FFF2-40B4-BE49-F238E27FC236}">
                <a16:creationId xmlns:a16="http://schemas.microsoft.com/office/drawing/2014/main" id="{8D7E030B-78AE-B64E-BC1A-77CF985B0436}"/>
              </a:ext>
            </a:extLst>
          </p:cNvPr>
          <p:cNvSpPr txBox="1"/>
          <p:nvPr/>
        </p:nvSpPr>
        <p:spPr>
          <a:xfrm>
            <a:off x="8166169" y="4213411"/>
            <a:ext cx="3263266" cy="369332"/>
          </a:xfrm>
          <a:prstGeom prst="rect">
            <a:avLst/>
          </a:prstGeom>
          <a:noFill/>
        </p:spPr>
        <p:txBody>
          <a:bodyPr wrap="none" rtlCol="0">
            <a:spAutoFit/>
          </a:bodyPr>
          <a:lstStyle/>
          <a:p>
            <a:r>
              <a:rPr lang="en-US" dirty="0"/>
              <a:t>Change = Intervention = Solution</a:t>
            </a:r>
          </a:p>
        </p:txBody>
      </p:sp>
      <p:sp>
        <p:nvSpPr>
          <p:cNvPr id="3" name="TextBox 2">
            <a:extLst>
              <a:ext uri="{FF2B5EF4-FFF2-40B4-BE49-F238E27FC236}">
                <a16:creationId xmlns:a16="http://schemas.microsoft.com/office/drawing/2014/main" id="{06692CF6-DEDD-F645-8731-0E2A277998D4}"/>
              </a:ext>
            </a:extLst>
          </p:cNvPr>
          <p:cNvSpPr txBox="1"/>
          <p:nvPr/>
        </p:nvSpPr>
        <p:spPr>
          <a:xfrm>
            <a:off x="9676936" y="5335207"/>
            <a:ext cx="1459567" cy="646331"/>
          </a:xfrm>
          <a:prstGeom prst="rect">
            <a:avLst/>
          </a:prstGeom>
          <a:noFill/>
        </p:spPr>
        <p:txBody>
          <a:bodyPr wrap="none" rtlCol="0">
            <a:spAutoFit/>
          </a:bodyPr>
          <a:lstStyle/>
          <a:p>
            <a:r>
              <a:rPr lang="en-US" dirty="0"/>
              <a:t>Sustainable </a:t>
            </a:r>
          </a:p>
          <a:p>
            <a:r>
              <a:rPr lang="en-US" dirty="0"/>
              <a:t>Improvement</a:t>
            </a:r>
          </a:p>
        </p:txBody>
      </p:sp>
    </p:spTree>
    <p:extLst>
      <p:ext uri="{BB962C8B-B14F-4D97-AF65-F5344CB8AC3E}">
        <p14:creationId xmlns:p14="http://schemas.microsoft.com/office/powerpoint/2010/main" val="914305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98E8-DDAA-2E45-8CDC-7115255E384B}"/>
              </a:ext>
            </a:extLst>
          </p:cNvPr>
          <p:cNvSpPr>
            <a:spLocks noGrp="1"/>
          </p:cNvSpPr>
          <p:nvPr>
            <p:ph type="title"/>
          </p:nvPr>
        </p:nvSpPr>
        <p:spPr>
          <a:xfrm>
            <a:off x="838200" y="147842"/>
            <a:ext cx="10515600" cy="349249"/>
          </a:xfrm>
        </p:spPr>
        <p:txBody>
          <a:bodyPr>
            <a:normAutofit fontScale="90000"/>
          </a:bodyPr>
          <a:lstStyle/>
          <a:p>
            <a:r>
              <a:rPr lang="en-US" sz="3600" dirty="0"/>
              <a:t>LARC Schedule… </a:t>
            </a:r>
            <a:r>
              <a:rPr lang="en-US" sz="3600" b="1" dirty="0"/>
              <a:t>Aim #3</a:t>
            </a:r>
          </a:p>
        </p:txBody>
      </p:sp>
      <p:graphicFrame>
        <p:nvGraphicFramePr>
          <p:cNvPr id="4" name="Content Placeholder 3">
            <a:extLst>
              <a:ext uri="{FF2B5EF4-FFF2-40B4-BE49-F238E27FC236}">
                <a16:creationId xmlns:a16="http://schemas.microsoft.com/office/drawing/2014/main" id="{33403467-6123-D149-BE03-D3FE91F8019E}"/>
              </a:ext>
            </a:extLst>
          </p:cNvPr>
          <p:cNvGraphicFramePr>
            <a:graphicFrameLocks noGrp="1"/>
          </p:cNvGraphicFramePr>
          <p:nvPr>
            <p:ph idx="1"/>
            <p:extLst>
              <p:ext uri="{D42A27DB-BD31-4B8C-83A1-F6EECF244321}">
                <p14:modId xmlns:p14="http://schemas.microsoft.com/office/powerpoint/2010/main" val="825057020"/>
              </p:ext>
            </p:extLst>
          </p:nvPr>
        </p:nvGraphicFramePr>
        <p:xfrm>
          <a:off x="838200" y="560466"/>
          <a:ext cx="10515600" cy="6375400"/>
        </p:xfrm>
        <a:graphic>
          <a:graphicData uri="http://schemas.openxmlformats.org/drawingml/2006/table">
            <a:tbl>
              <a:tblPr firstRow="1" bandRow="1">
                <a:tableStyleId>{5C22544A-7EE6-4342-B048-85BDC9FD1C3A}</a:tableStyleId>
              </a:tblPr>
              <a:tblGrid>
                <a:gridCol w="1209675">
                  <a:extLst>
                    <a:ext uri="{9D8B030D-6E8A-4147-A177-3AD203B41FA5}">
                      <a16:colId xmlns:a16="http://schemas.microsoft.com/office/drawing/2014/main" val="3154584149"/>
                    </a:ext>
                  </a:extLst>
                </a:gridCol>
                <a:gridCol w="1257300">
                  <a:extLst>
                    <a:ext uri="{9D8B030D-6E8A-4147-A177-3AD203B41FA5}">
                      <a16:colId xmlns:a16="http://schemas.microsoft.com/office/drawing/2014/main" val="3453379560"/>
                    </a:ext>
                  </a:extLst>
                </a:gridCol>
                <a:gridCol w="4286250">
                  <a:extLst>
                    <a:ext uri="{9D8B030D-6E8A-4147-A177-3AD203B41FA5}">
                      <a16:colId xmlns:a16="http://schemas.microsoft.com/office/drawing/2014/main" val="1121597926"/>
                    </a:ext>
                  </a:extLst>
                </a:gridCol>
                <a:gridCol w="3762375">
                  <a:extLst>
                    <a:ext uri="{9D8B030D-6E8A-4147-A177-3AD203B41FA5}">
                      <a16:colId xmlns:a16="http://schemas.microsoft.com/office/drawing/2014/main" val="907127812"/>
                    </a:ext>
                  </a:extLst>
                </a:gridCol>
              </a:tblGrid>
              <a:tr h="370840">
                <a:tc>
                  <a:txBody>
                    <a:bodyPr/>
                    <a:lstStyle/>
                    <a:p>
                      <a:r>
                        <a:rPr lang="en-US" dirty="0"/>
                        <a:t>Session #</a:t>
                      </a:r>
                    </a:p>
                  </a:txBody>
                  <a:tcPr/>
                </a:tc>
                <a:tc>
                  <a:txBody>
                    <a:bodyPr/>
                    <a:lstStyle/>
                    <a:p>
                      <a:r>
                        <a:rPr lang="en-US" dirty="0"/>
                        <a:t>Date</a:t>
                      </a:r>
                    </a:p>
                  </a:txBody>
                  <a:tcPr/>
                </a:tc>
                <a:tc>
                  <a:txBody>
                    <a:bodyPr/>
                    <a:lstStyle/>
                    <a:p>
                      <a:r>
                        <a:rPr lang="en-US" dirty="0"/>
                        <a:t>Topics to cover</a:t>
                      </a:r>
                    </a:p>
                  </a:txBody>
                  <a:tcPr/>
                </a:tc>
                <a:tc>
                  <a:txBody>
                    <a:bodyPr/>
                    <a:lstStyle/>
                    <a:p>
                      <a:r>
                        <a:rPr lang="en-US" dirty="0"/>
                        <a:t>Deliverables</a:t>
                      </a:r>
                    </a:p>
                  </a:txBody>
                  <a:tcPr/>
                </a:tc>
                <a:extLst>
                  <a:ext uri="{0D108BD9-81ED-4DB2-BD59-A6C34878D82A}">
                    <a16:rowId xmlns:a16="http://schemas.microsoft.com/office/drawing/2014/main" val="3430979162"/>
                  </a:ext>
                </a:extLst>
              </a:tr>
              <a:tr h="370840">
                <a:tc>
                  <a:txBody>
                    <a:bodyPr/>
                    <a:lstStyle/>
                    <a:p>
                      <a:r>
                        <a:rPr lang="en-US" sz="1600" b="1" dirty="0"/>
                        <a:t>DEFINE / MEASURE / ANALYZE</a:t>
                      </a:r>
                    </a:p>
                  </a:txBody>
                  <a:tcPr>
                    <a:solidFill>
                      <a:schemeClr val="accent2">
                        <a:lumMod val="60000"/>
                        <a:lumOff val="40000"/>
                      </a:schemeClr>
                    </a:solidFill>
                  </a:tcPr>
                </a:tc>
                <a:tc>
                  <a:txBody>
                    <a:bodyPr/>
                    <a:lstStyle/>
                    <a:p>
                      <a:r>
                        <a:rPr lang="en-US" sz="1600" dirty="0"/>
                        <a:t>Aug 5</a:t>
                      </a:r>
                    </a:p>
                  </a:txBody>
                  <a:tcPr/>
                </a:tc>
                <a:tc>
                  <a:txBody>
                    <a:bodyPr/>
                    <a:lstStyle/>
                    <a:p>
                      <a:r>
                        <a:rPr lang="en-US" sz="1600" dirty="0"/>
                        <a:t>Problem Statement</a:t>
                      </a:r>
                    </a:p>
                    <a:p>
                      <a:r>
                        <a:rPr lang="en-US" sz="1600" dirty="0"/>
                        <a:t>Process Map – Updated COVID</a:t>
                      </a:r>
                    </a:p>
                    <a:p>
                      <a:r>
                        <a:rPr lang="en-US" sz="1600" dirty="0"/>
                        <a:t>VOC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Baseline Data Collection</a:t>
                      </a:r>
                    </a:p>
                    <a:p>
                      <a:r>
                        <a:rPr lang="en-US" sz="1600" dirty="0"/>
                        <a:t>Root Cause Analysis</a:t>
                      </a:r>
                    </a:p>
                  </a:txBody>
                  <a:tcPr/>
                </a:tc>
                <a:tc>
                  <a:txBody>
                    <a:bodyPr/>
                    <a:lstStyle/>
                    <a:p>
                      <a:endParaRPr lang="en-US" sz="1600" dirty="0"/>
                    </a:p>
                  </a:txBody>
                  <a:tcPr/>
                </a:tc>
                <a:extLst>
                  <a:ext uri="{0D108BD9-81ED-4DB2-BD59-A6C34878D82A}">
                    <a16:rowId xmlns:a16="http://schemas.microsoft.com/office/drawing/2014/main" val="1881977712"/>
                  </a:ext>
                </a:extLst>
              </a:tr>
              <a:tr h="370840">
                <a:tc>
                  <a:txBody>
                    <a:bodyPr/>
                    <a:lstStyle/>
                    <a:p>
                      <a:r>
                        <a:rPr lang="en-US" sz="1600" b="1" dirty="0"/>
                        <a:t>ANALYZE /</a:t>
                      </a:r>
                    </a:p>
                    <a:p>
                      <a:r>
                        <a:rPr lang="en-US" sz="1600" b="1" dirty="0"/>
                        <a:t>IMPROVE</a:t>
                      </a:r>
                    </a:p>
                  </a:txBody>
                  <a:tcPr>
                    <a:solidFill>
                      <a:schemeClr val="accent2">
                        <a:lumMod val="60000"/>
                        <a:lumOff val="40000"/>
                      </a:schemeClr>
                    </a:solidFill>
                  </a:tcPr>
                </a:tc>
                <a:tc>
                  <a:txBody>
                    <a:bodyPr/>
                    <a:lstStyle/>
                    <a:p>
                      <a:r>
                        <a:rPr lang="en-US" sz="1600" dirty="0"/>
                        <a:t>AUG 19</a:t>
                      </a:r>
                    </a:p>
                  </a:txBody>
                  <a:tcPr/>
                </a:tc>
                <a:tc>
                  <a:txBody>
                    <a:bodyPr/>
                    <a:lstStyle/>
                    <a:p>
                      <a:r>
                        <a:rPr lang="en-US" sz="1600" dirty="0"/>
                        <a:t>Data Collection – After Improvement</a:t>
                      </a:r>
                    </a:p>
                    <a:p>
                      <a:r>
                        <a:rPr lang="en-US" sz="1600" dirty="0"/>
                        <a:t>Linking Root Cause Analysis &amp; VOC to PDSA</a:t>
                      </a:r>
                    </a:p>
                    <a:p>
                      <a:r>
                        <a:rPr lang="en-US" sz="1600" dirty="0"/>
                        <a:t>How to Improve a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PDSA – Changes provided for teams to test</a:t>
                      </a:r>
                    </a:p>
                  </a:txBody>
                  <a:tcPr/>
                </a:tc>
                <a:tc>
                  <a:txBody>
                    <a:bodyPr/>
                    <a:lstStyle/>
                    <a:p>
                      <a:r>
                        <a:rPr lang="en-US" sz="1600" dirty="0"/>
                        <a:t>Problem Statement</a:t>
                      </a:r>
                    </a:p>
                    <a:p>
                      <a:r>
                        <a:rPr lang="en-US" sz="1600" dirty="0"/>
                        <a:t>Updated Process Map</a:t>
                      </a:r>
                    </a:p>
                    <a:p>
                      <a:r>
                        <a:rPr lang="en-US" sz="1600" dirty="0"/>
                        <a:t>VOC</a:t>
                      </a:r>
                    </a:p>
                    <a:p>
                      <a:r>
                        <a:rPr lang="en-US" sz="1600" dirty="0"/>
                        <a:t>Baseline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Root Cause Analysis</a:t>
                      </a:r>
                    </a:p>
                  </a:txBody>
                  <a:tcPr/>
                </a:tc>
                <a:extLst>
                  <a:ext uri="{0D108BD9-81ED-4DB2-BD59-A6C34878D82A}">
                    <a16:rowId xmlns:a16="http://schemas.microsoft.com/office/drawing/2014/main" val="1520993134"/>
                  </a:ext>
                </a:extLst>
              </a:tr>
              <a:tr h="370840">
                <a:tc>
                  <a:txBody>
                    <a:bodyPr/>
                    <a:lstStyle/>
                    <a:p>
                      <a:r>
                        <a:rPr lang="en-US" sz="1600" b="1" dirty="0"/>
                        <a:t>IMPROVE</a:t>
                      </a:r>
                    </a:p>
                  </a:txBody>
                  <a:tcPr>
                    <a:solidFill>
                      <a:schemeClr val="accent2">
                        <a:lumMod val="60000"/>
                        <a:lumOff val="40000"/>
                      </a:schemeClr>
                    </a:solidFill>
                  </a:tcPr>
                </a:tc>
                <a:tc>
                  <a:txBody>
                    <a:bodyPr/>
                    <a:lstStyle/>
                    <a:p>
                      <a:r>
                        <a:rPr lang="en-US" sz="1600" dirty="0"/>
                        <a:t>AUG 26</a:t>
                      </a:r>
                    </a:p>
                  </a:txBody>
                  <a:tcPr/>
                </a:tc>
                <a:tc>
                  <a:txBody>
                    <a:bodyPr/>
                    <a:lstStyle/>
                    <a:p>
                      <a:r>
                        <a:rPr lang="en-US" sz="1600" dirty="0"/>
                        <a:t>PDSA – Moving beyond “1”</a:t>
                      </a:r>
                    </a:p>
                    <a:p>
                      <a:r>
                        <a:rPr lang="en-US" sz="1600" dirty="0"/>
                        <a:t>5S</a:t>
                      </a:r>
                    </a:p>
                  </a:txBody>
                  <a:tcPr/>
                </a:tc>
                <a:tc>
                  <a:txBody>
                    <a:bodyPr/>
                    <a:lstStyle/>
                    <a:p>
                      <a:r>
                        <a:rPr lang="en-US" sz="1600" dirty="0"/>
                        <a:t>Data Collection Log</a:t>
                      </a:r>
                    </a:p>
                    <a:p>
                      <a:r>
                        <a:rPr lang="en-US" sz="1600" dirty="0"/>
                        <a:t>PDSA</a:t>
                      </a:r>
                    </a:p>
                  </a:txBody>
                  <a:tcPr/>
                </a:tc>
                <a:extLst>
                  <a:ext uri="{0D108BD9-81ED-4DB2-BD59-A6C34878D82A}">
                    <a16:rowId xmlns:a16="http://schemas.microsoft.com/office/drawing/2014/main" val="3465739274"/>
                  </a:ext>
                </a:extLst>
              </a:tr>
              <a:tr h="370840">
                <a:tc>
                  <a:txBody>
                    <a:bodyPr/>
                    <a:lstStyle/>
                    <a:p>
                      <a:r>
                        <a:rPr lang="en-US" sz="1600" b="1" dirty="0"/>
                        <a:t>IMPROVE</a:t>
                      </a:r>
                    </a:p>
                  </a:txBody>
                  <a:tcPr>
                    <a:solidFill>
                      <a:schemeClr val="accent2">
                        <a:lumMod val="60000"/>
                        <a:lumOff val="40000"/>
                      </a:schemeClr>
                    </a:solidFill>
                  </a:tcPr>
                </a:tc>
                <a:tc>
                  <a:txBody>
                    <a:bodyPr/>
                    <a:lstStyle/>
                    <a:p>
                      <a:r>
                        <a:rPr lang="en-US" sz="1600" dirty="0"/>
                        <a:t>SEPT 2</a:t>
                      </a:r>
                    </a:p>
                  </a:txBody>
                  <a:tcPr/>
                </a:tc>
                <a:tc>
                  <a:txBody>
                    <a:bodyPr/>
                    <a:lstStyle/>
                    <a:p>
                      <a:r>
                        <a:rPr lang="en-US" sz="1600" dirty="0"/>
                        <a:t>Data Analysis</a:t>
                      </a:r>
                    </a:p>
                    <a:p>
                      <a:r>
                        <a:rPr lang="en-US" sz="1600" dirty="0"/>
                        <a:t>Standard Work</a:t>
                      </a:r>
                    </a:p>
                  </a:txBody>
                  <a:tcPr/>
                </a:tc>
                <a:tc>
                  <a:txBody>
                    <a:bodyPr/>
                    <a:lstStyle/>
                    <a:p>
                      <a:r>
                        <a:rPr lang="en-US" sz="1600" dirty="0"/>
                        <a:t>PDSA</a:t>
                      </a:r>
                    </a:p>
                    <a:p>
                      <a:r>
                        <a:rPr lang="en-US" sz="1600" dirty="0"/>
                        <a:t>5S</a:t>
                      </a:r>
                    </a:p>
                  </a:txBody>
                  <a:tcPr/>
                </a:tc>
                <a:extLst>
                  <a:ext uri="{0D108BD9-81ED-4DB2-BD59-A6C34878D82A}">
                    <a16:rowId xmlns:a16="http://schemas.microsoft.com/office/drawing/2014/main" val="769850406"/>
                  </a:ext>
                </a:extLst>
              </a:tr>
              <a:tr h="370840">
                <a:tc>
                  <a:txBody>
                    <a:bodyPr/>
                    <a:lstStyle/>
                    <a:p>
                      <a:r>
                        <a:rPr lang="en-US" sz="1600" b="1" dirty="0"/>
                        <a:t>LS #3</a:t>
                      </a:r>
                    </a:p>
                    <a:p>
                      <a:r>
                        <a:rPr lang="en-US" sz="1600" b="1" dirty="0"/>
                        <a:t>IMPROVE / CONTROL</a:t>
                      </a:r>
                    </a:p>
                  </a:txBody>
                  <a:tcPr>
                    <a:solidFill>
                      <a:schemeClr val="accent2">
                        <a:lumMod val="60000"/>
                        <a:lumOff val="40000"/>
                      </a:schemeClr>
                    </a:solidFill>
                  </a:tcPr>
                </a:tc>
                <a:tc>
                  <a:txBody>
                    <a:bodyPr/>
                    <a:lstStyle/>
                    <a:p>
                      <a:r>
                        <a:rPr lang="en-US" sz="1600" dirty="0"/>
                        <a:t>SEPT 14-16</a:t>
                      </a:r>
                    </a:p>
                  </a:txBody>
                  <a:tcPr/>
                </a:tc>
                <a:tc>
                  <a:txBody>
                    <a:bodyPr/>
                    <a:lstStyle/>
                    <a:p>
                      <a:r>
                        <a:rPr lang="en-US" sz="1600" dirty="0"/>
                        <a:t>Case Presentations</a:t>
                      </a:r>
                    </a:p>
                    <a:p>
                      <a:r>
                        <a:rPr lang="en-US" sz="1600" dirty="0"/>
                        <a:t>Standard Work / Change Packages</a:t>
                      </a:r>
                    </a:p>
                    <a:p>
                      <a:r>
                        <a:rPr lang="en-US" sz="1600" dirty="0"/>
                        <a:t>DMAIC CONTROL Phase– Tools / Activities</a:t>
                      </a:r>
                    </a:p>
                  </a:txBody>
                  <a:tcPr/>
                </a:tc>
                <a:tc>
                  <a:txBody>
                    <a:bodyPr/>
                    <a:lstStyle/>
                    <a:p>
                      <a:r>
                        <a:rPr lang="en-US" sz="1600" dirty="0"/>
                        <a:t>PDSA Refined</a:t>
                      </a:r>
                    </a:p>
                    <a:p>
                      <a:endParaRPr lang="en-US" sz="1600" dirty="0"/>
                    </a:p>
                    <a:p>
                      <a:endParaRPr lang="en-US" sz="1600" dirty="0"/>
                    </a:p>
                  </a:txBody>
                  <a:tcPr/>
                </a:tc>
                <a:extLst>
                  <a:ext uri="{0D108BD9-81ED-4DB2-BD59-A6C34878D82A}">
                    <a16:rowId xmlns:a16="http://schemas.microsoft.com/office/drawing/2014/main" val="4190761963"/>
                  </a:ext>
                </a:extLst>
              </a:tr>
              <a:tr h="370840">
                <a:tc>
                  <a:txBody>
                    <a:bodyPr/>
                    <a:lstStyle/>
                    <a:p>
                      <a:r>
                        <a:rPr lang="en-US" sz="1600" b="1" dirty="0"/>
                        <a:t>IMPROVE </a:t>
                      </a:r>
                    </a:p>
                  </a:txBody>
                  <a:tcPr>
                    <a:solidFill>
                      <a:schemeClr val="accent2">
                        <a:lumMod val="60000"/>
                        <a:lumOff val="40000"/>
                      </a:schemeClr>
                    </a:solidFill>
                  </a:tcPr>
                </a:tc>
                <a:tc>
                  <a:txBody>
                    <a:bodyPr/>
                    <a:lstStyle/>
                    <a:p>
                      <a:r>
                        <a:rPr lang="en-US" sz="1600" dirty="0"/>
                        <a:t>SEPT 30</a:t>
                      </a:r>
                    </a:p>
                  </a:txBody>
                  <a:tcPr/>
                </a:tc>
                <a:tc>
                  <a:txBody>
                    <a:bodyPr/>
                    <a:lstStyle/>
                    <a:p>
                      <a:r>
                        <a:rPr lang="en-US" sz="1600" dirty="0"/>
                        <a:t>PDSA</a:t>
                      </a:r>
                    </a:p>
                    <a:p>
                      <a:r>
                        <a:rPr lang="en-US" sz="1600" dirty="0"/>
                        <a:t>Future State Process Map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PDSA Refined / Develop Standard Work</a:t>
                      </a:r>
                    </a:p>
                  </a:txBody>
                  <a:tcPr/>
                </a:tc>
                <a:extLst>
                  <a:ext uri="{0D108BD9-81ED-4DB2-BD59-A6C34878D82A}">
                    <a16:rowId xmlns:a16="http://schemas.microsoft.com/office/drawing/2014/main" val="3024854951"/>
                  </a:ext>
                </a:extLst>
              </a:tr>
              <a:tr h="370840">
                <a:tc>
                  <a:txBody>
                    <a:bodyPr/>
                    <a:lstStyle/>
                    <a:p>
                      <a:r>
                        <a:rPr lang="en-US" sz="1600" b="1" dirty="0"/>
                        <a:t>IMPROVE / CONTROL</a:t>
                      </a:r>
                    </a:p>
                  </a:txBody>
                  <a:tcPr>
                    <a:solidFill>
                      <a:schemeClr val="accent2">
                        <a:lumMod val="60000"/>
                        <a:lumOff val="40000"/>
                      </a:schemeClr>
                    </a:solidFill>
                  </a:tcPr>
                </a:tc>
                <a:tc>
                  <a:txBody>
                    <a:bodyPr/>
                    <a:lstStyle/>
                    <a:p>
                      <a:r>
                        <a:rPr lang="en-US" sz="1600" dirty="0"/>
                        <a:t>OCT 7 &amp; 21</a:t>
                      </a:r>
                    </a:p>
                  </a:txBody>
                  <a:tcPr/>
                </a:tc>
                <a:tc>
                  <a:txBody>
                    <a:bodyPr/>
                    <a:lstStyle/>
                    <a:p>
                      <a:r>
                        <a:rPr lang="en-US" sz="1600" dirty="0"/>
                        <a:t>PDSA </a:t>
                      </a:r>
                      <a:r>
                        <a:rPr lang="en-US" sz="1600" dirty="0">
                          <a:sym typeface="Wingdings" pitchFamily="2" charset="2"/>
                        </a:rPr>
                        <a:t> Standard Work</a:t>
                      </a:r>
                    </a:p>
                    <a:p>
                      <a:r>
                        <a:rPr lang="en-US" sz="1600" dirty="0">
                          <a:sym typeface="Wingdings" pitchFamily="2" charset="2"/>
                        </a:rPr>
                        <a:t>Control Plan</a:t>
                      </a:r>
                      <a:endParaRPr lang="en-US" sz="1600" dirty="0"/>
                    </a:p>
                  </a:txBody>
                  <a:tcPr/>
                </a:tc>
                <a:tc>
                  <a:txBody>
                    <a:bodyPr/>
                    <a:lstStyle/>
                    <a:p>
                      <a:r>
                        <a:rPr lang="en-US" sz="1600" dirty="0"/>
                        <a:t>Future State Process Map</a:t>
                      </a:r>
                    </a:p>
                    <a:p>
                      <a:r>
                        <a:rPr lang="en-US" sz="1600" dirty="0"/>
                        <a:t>Standard Work / Change Package</a:t>
                      </a:r>
                    </a:p>
                    <a:p>
                      <a:r>
                        <a:rPr lang="en-US" sz="1600" dirty="0"/>
                        <a:t>Control Plan</a:t>
                      </a:r>
                    </a:p>
                  </a:txBody>
                  <a:tcPr/>
                </a:tc>
                <a:extLst>
                  <a:ext uri="{0D108BD9-81ED-4DB2-BD59-A6C34878D82A}">
                    <a16:rowId xmlns:a16="http://schemas.microsoft.com/office/drawing/2014/main" val="576899159"/>
                  </a:ext>
                </a:extLst>
              </a:tr>
            </a:tbl>
          </a:graphicData>
        </a:graphic>
      </p:graphicFrame>
      <p:cxnSp>
        <p:nvCxnSpPr>
          <p:cNvPr id="5" name="Straight Arrow Connector 4">
            <a:extLst>
              <a:ext uri="{FF2B5EF4-FFF2-40B4-BE49-F238E27FC236}">
                <a16:creationId xmlns:a16="http://schemas.microsoft.com/office/drawing/2014/main" id="{20244FB1-D27D-E449-8716-834BFD3F6FEE}"/>
              </a:ext>
            </a:extLst>
          </p:cNvPr>
          <p:cNvCxnSpPr>
            <a:cxnSpLocks/>
          </p:cNvCxnSpPr>
          <p:nvPr/>
        </p:nvCxnSpPr>
        <p:spPr>
          <a:xfrm>
            <a:off x="6096000" y="1387366"/>
            <a:ext cx="1554480" cy="11140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887221-B496-034B-89BB-912B5C24CED5}"/>
              </a:ext>
            </a:extLst>
          </p:cNvPr>
          <p:cNvSpPr txBox="1"/>
          <p:nvPr/>
        </p:nvSpPr>
        <p:spPr>
          <a:xfrm>
            <a:off x="8693472" y="1387366"/>
            <a:ext cx="2877391" cy="369332"/>
          </a:xfrm>
          <a:prstGeom prst="rect">
            <a:avLst/>
          </a:prstGeom>
          <a:noFill/>
          <a:ln w="76200">
            <a:solidFill>
              <a:srgbClr val="FF0000"/>
            </a:solidFill>
          </a:ln>
        </p:spPr>
        <p:txBody>
          <a:bodyPr wrap="none" rtlCol="0">
            <a:spAutoFit/>
          </a:bodyPr>
          <a:lstStyle/>
          <a:p>
            <a:r>
              <a:rPr lang="en-US" dirty="0"/>
              <a:t>DATES NEED TO BE UPDATED</a:t>
            </a:r>
          </a:p>
        </p:txBody>
      </p:sp>
    </p:spTree>
    <p:extLst>
      <p:ext uri="{BB962C8B-B14F-4D97-AF65-F5344CB8AC3E}">
        <p14:creationId xmlns:p14="http://schemas.microsoft.com/office/powerpoint/2010/main" val="53436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1DB3-49B2-E246-8CB6-4DAFDE2B44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35551E-295B-EC46-9897-FF2BA385A80B}"/>
              </a:ext>
            </a:extLst>
          </p:cNvPr>
          <p:cNvSpPr>
            <a:spLocks noGrp="1"/>
          </p:cNvSpPr>
          <p:nvPr>
            <p:ph idx="1"/>
          </p:nvPr>
        </p:nvSpPr>
        <p:spPr/>
        <p:txBody>
          <a:bodyPr/>
          <a:lstStyle/>
          <a:p>
            <a:endParaRPr lang="en-US"/>
          </a:p>
        </p:txBody>
      </p:sp>
      <p:graphicFrame>
        <p:nvGraphicFramePr>
          <p:cNvPr id="4" name="Diagram 3">
            <a:extLst>
              <a:ext uri="{FF2B5EF4-FFF2-40B4-BE49-F238E27FC236}">
                <a16:creationId xmlns:a16="http://schemas.microsoft.com/office/drawing/2014/main" id="{C8D04D16-5C57-8348-987D-7EA9BDA2C989}"/>
              </a:ext>
            </a:extLst>
          </p:cNvPr>
          <p:cNvGraphicFramePr/>
          <p:nvPr>
            <p:extLst>
              <p:ext uri="{D42A27DB-BD31-4B8C-83A1-F6EECF244321}">
                <p14:modId xmlns:p14="http://schemas.microsoft.com/office/powerpoint/2010/main" val="134079221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978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A3E0D3-3A88-8446-926D-4DB78D2055B8}"/>
              </a:ext>
            </a:extLst>
          </p:cNvPr>
          <p:cNvPicPr>
            <a:picLocks noChangeAspect="1"/>
          </p:cNvPicPr>
          <p:nvPr/>
        </p:nvPicPr>
        <p:blipFill rotWithShape="1">
          <a:blip r:embed="rId2">
            <a:alphaModFix amt="50000"/>
          </a:blip>
          <a:srcRect t="16625" b="27125"/>
          <a:stretch/>
        </p:blipFill>
        <p:spPr>
          <a:xfrm>
            <a:off x="20" y="1"/>
            <a:ext cx="12191980" cy="6857999"/>
          </a:xfrm>
          <a:prstGeom prst="rect">
            <a:avLst/>
          </a:prstGeom>
        </p:spPr>
      </p:pic>
      <p:sp>
        <p:nvSpPr>
          <p:cNvPr id="2" name="Title 1">
            <a:extLst>
              <a:ext uri="{FF2B5EF4-FFF2-40B4-BE49-F238E27FC236}">
                <a16:creationId xmlns:a16="http://schemas.microsoft.com/office/drawing/2014/main" id="{FF472BEB-03EE-1F4B-B72C-29F027AC8CD6}"/>
              </a:ext>
            </a:extLst>
          </p:cNvPr>
          <p:cNvSpPr>
            <a:spLocks noGrp="1"/>
          </p:cNvSpPr>
          <p:nvPr>
            <p:ph type="title"/>
          </p:nvPr>
        </p:nvSpPr>
        <p:spPr>
          <a:xfrm>
            <a:off x="2806262" y="1808083"/>
            <a:ext cx="9144000" cy="2900518"/>
          </a:xfrm>
        </p:spPr>
        <p:txBody>
          <a:bodyPr vert="horz" lIns="91440" tIns="45720" rIns="91440" bIns="45720" rtlCol="0" anchor="b">
            <a:normAutofit/>
          </a:bodyPr>
          <a:lstStyle/>
          <a:p>
            <a:pPr algn="ctr"/>
            <a:r>
              <a:rPr lang="en-US" sz="3800" dirty="0">
                <a:solidFill>
                  <a:srgbClr val="FFFFFF"/>
                </a:solidFill>
              </a:rPr>
              <a:t>“If I had an </a:t>
            </a:r>
            <a:r>
              <a:rPr lang="en-US" sz="3800" b="1" dirty="0">
                <a:solidFill>
                  <a:srgbClr val="FFFFFF"/>
                </a:solidFill>
              </a:rPr>
              <a:t>hour to solve</a:t>
            </a:r>
            <a:br>
              <a:rPr lang="en-US" sz="3800" b="1" dirty="0">
                <a:solidFill>
                  <a:srgbClr val="FFFFFF"/>
                </a:solidFill>
              </a:rPr>
            </a:br>
            <a:r>
              <a:rPr lang="en-US" sz="3800" b="1" dirty="0">
                <a:solidFill>
                  <a:srgbClr val="FFFFFF"/>
                </a:solidFill>
              </a:rPr>
              <a:t>a problem…</a:t>
            </a:r>
            <a:br>
              <a:rPr lang="en-US" sz="3800" b="1" dirty="0">
                <a:solidFill>
                  <a:srgbClr val="FFFFFF"/>
                </a:solidFill>
              </a:rPr>
            </a:br>
            <a:r>
              <a:rPr lang="en-US" sz="3800" dirty="0">
                <a:solidFill>
                  <a:srgbClr val="FFFFFF"/>
                </a:solidFill>
              </a:rPr>
              <a:t>I'd spend 55 minutes thinking about the </a:t>
            </a:r>
            <a:r>
              <a:rPr lang="en-US" sz="3800" b="1" dirty="0">
                <a:solidFill>
                  <a:srgbClr val="FFFFFF"/>
                </a:solidFill>
              </a:rPr>
              <a:t>problem</a:t>
            </a:r>
            <a:r>
              <a:rPr lang="en-US" sz="3800" dirty="0">
                <a:solidFill>
                  <a:srgbClr val="FFFFFF"/>
                </a:solidFill>
              </a:rPr>
              <a:t> and five minutes thinking about solutions.”</a:t>
            </a:r>
          </a:p>
        </p:txBody>
      </p:sp>
      <p:sp>
        <p:nvSpPr>
          <p:cNvPr id="3" name="Text Placeholder 2">
            <a:extLst>
              <a:ext uri="{FF2B5EF4-FFF2-40B4-BE49-F238E27FC236}">
                <a16:creationId xmlns:a16="http://schemas.microsoft.com/office/drawing/2014/main" id="{98C37207-E147-C243-9AD1-68DFBB8BFFE7}"/>
              </a:ext>
            </a:extLst>
          </p:cNvPr>
          <p:cNvSpPr>
            <a:spLocks noGrp="1"/>
          </p:cNvSpPr>
          <p:nvPr>
            <p:ph type="body" idx="1"/>
          </p:nvPr>
        </p:nvSpPr>
        <p:spPr>
          <a:xfrm>
            <a:off x="2711669" y="4716419"/>
            <a:ext cx="9144000" cy="1098395"/>
          </a:xfrm>
        </p:spPr>
        <p:txBody>
          <a:bodyPr vert="horz" lIns="91440" tIns="45720" rIns="91440" bIns="45720" rtlCol="0">
            <a:normAutofit/>
          </a:bodyPr>
          <a:lstStyle/>
          <a:p>
            <a:pPr algn="ctr"/>
            <a:r>
              <a:rPr lang="en-US" dirty="0">
                <a:solidFill>
                  <a:srgbClr val="FFFFFF"/>
                </a:solidFill>
              </a:rPr>
              <a:t>							Albert Einstein</a:t>
            </a:r>
          </a:p>
        </p:txBody>
      </p:sp>
    </p:spTree>
    <p:extLst>
      <p:ext uri="{BB962C8B-B14F-4D97-AF65-F5344CB8AC3E}">
        <p14:creationId xmlns:p14="http://schemas.microsoft.com/office/powerpoint/2010/main" val="152194752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F7FD-6C92-9448-8166-94AB74764E6F}"/>
              </a:ext>
            </a:extLst>
          </p:cNvPr>
          <p:cNvSpPr>
            <a:spLocks noGrp="1"/>
          </p:cNvSpPr>
          <p:nvPr>
            <p:ph type="title"/>
          </p:nvPr>
        </p:nvSpPr>
        <p:spPr/>
        <p:txBody>
          <a:bodyPr/>
          <a:lstStyle/>
          <a:p>
            <a:r>
              <a:rPr lang="en-US" dirty="0"/>
              <a:t>Process Mapping</a:t>
            </a:r>
          </a:p>
        </p:txBody>
      </p:sp>
      <p:pic>
        <p:nvPicPr>
          <p:cNvPr id="3" name="Picture 2">
            <a:extLst>
              <a:ext uri="{FF2B5EF4-FFF2-40B4-BE49-F238E27FC236}">
                <a16:creationId xmlns:a16="http://schemas.microsoft.com/office/drawing/2014/main" id="{BA70C904-CD8D-124E-8284-BFA4F7AEA666}"/>
              </a:ext>
            </a:extLst>
          </p:cNvPr>
          <p:cNvPicPr>
            <a:picLocks noChangeAspect="1"/>
          </p:cNvPicPr>
          <p:nvPr/>
        </p:nvPicPr>
        <p:blipFill>
          <a:blip r:embed="rId2"/>
          <a:stretch>
            <a:fillRect/>
          </a:stretch>
        </p:blipFill>
        <p:spPr>
          <a:xfrm>
            <a:off x="2477814" y="1489075"/>
            <a:ext cx="6858000" cy="5003800"/>
          </a:xfrm>
          <a:prstGeom prst="rect">
            <a:avLst/>
          </a:prstGeom>
        </p:spPr>
      </p:pic>
    </p:spTree>
    <p:extLst>
      <p:ext uri="{BB962C8B-B14F-4D97-AF65-F5344CB8AC3E}">
        <p14:creationId xmlns:p14="http://schemas.microsoft.com/office/powerpoint/2010/main" val="337206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9EFE-A7F5-E94F-BD84-1F9A8BA0B31F}"/>
              </a:ext>
            </a:extLst>
          </p:cNvPr>
          <p:cNvSpPr>
            <a:spLocks noGrp="1"/>
          </p:cNvSpPr>
          <p:nvPr>
            <p:ph type="title"/>
          </p:nvPr>
        </p:nvSpPr>
        <p:spPr>
          <a:xfrm>
            <a:off x="640080" y="5576887"/>
            <a:ext cx="10911840" cy="640081"/>
          </a:xfrm>
        </p:spPr>
        <p:txBody>
          <a:bodyPr vert="horz" lIns="91440" tIns="45720" rIns="91440" bIns="45720" rtlCol="0">
            <a:normAutofit/>
          </a:bodyPr>
          <a:lstStyle/>
          <a:p>
            <a:pPr algn="ctr"/>
            <a:r>
              <a:rPr lang="en-US" sz="3200"/>
              <a:t>Problem Statement: 15 Words</a:t>
            </a:r>
          </a:p>
        </p:txBody>
      </p:sp>
      <p:pic>
        <p:nvPicPr>
          <p:cNvPr id="3" name="Picture 2">
            <a:extLst>
              <a:ext uri="{FF2B5EF4-FFF2-40B4-BE49-F238E27FC236}">
                <a16:creationId xmlns:a16="http://schemas.microsoft.com/office/drawing/2014/main" id="{7054D028-6932-A749-8E9D-82F644540270}"/>
              </a:ext>
            </a:extLst>
          </p:cNvPr>
          <p:cNvPicPr>
            <a:picLocks noChangeAspect="1"/>
          </p:cNvPicPr>
          <p:nvPr/>
        </p:nvPicPr>
        <p:blipFill rotWithShape="1">
          <a:blip r:embed="rId2"/>
          <a:srcRect l="2428" r="-1" b="-1"/>
          <a:stretch/>
        </p:blipFill>
        <p:spPr>
          <a:xfrm>
            <a:off x="640080" y="640080"/>
            <a:ext cx="10911840" cy="4836795"/>
          </a:xfrm>
          <a:prstGeom prst="rect">
            <a:avLst/>
          </a:prstGeom>
          <a:ln w="19050">
            <a:solidFill>
              <a:schemeClr val="tx1"/>
            </a:solidFill>
            <a:miter lim="800000"/>
          </a:ln>
        </p:spPr>
      </p:pic>
      <p:sp>
        <p:nvSpPr>
          <p:cNvPr id="9" name="TextBox 8">
            <a:extLst>
              <a:ext uri="{FF2B5EF4-FFF2-40B4-BE49-F238E27FC236}">
                <a16:creationId xmlns:a16="http://schemas.microsoft.com/office/drawing/2014/main" id="{F985007C-F265-3E4A-97DE-F2B2805266D6}"/>
              </a:ext>
            </a:extLst>
          </p:cNvPr>
          <p:cNvSpPr txBox="1"/>
          <p:nvPr/>
        </p:nvSpPr>
        <p:spPr>
          <a:xfrm>
            <a:off x="9172782" y="6035389"/>
            <a:ext cx="1733103" cy="369332"/>
          </a:xfrm>
          <a:prstGeom prst="rect">
            <a:avLst/>
          </a:prstGeom>
          <a:noFill/>
          <a:ln w="76200">
            <a:solidFill>
              <a:schemeClr val="accent2"/>
            </a:solidFill>
          </a:ln>
        </p:spPr>
        <p:txBody>
          <a:bodyPr wrap="none" rtlCol="0">
            <a:spAutoFit/>
          </a:bodyPr>
          <a:lstStyle/>
          <a:p>
            <a:r>
              <a:rPr lang="en-US" dirty="0"/>
              <a:t>Workbook, p. 14</a:t>
            </a:r>
          </a:p>
        </p:txBody>
      </p:sp>
    </p:spTree>
    <p:extLst>
      <p:ext uri="{BB962C8B-B14F-4D97-AF65-F5344CB8AC3E}">
        <p14:creationId xmlns:p14="http://schemas.microsoft.com/office/powerpoint/2010/main" val="3369512676"/>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867B-8D45-424E-AE50-0319D280B36C}"/>
              </a:ext>
            </a:extLst>
          </p:cNvPr>
          <p:cNvSpPr>
            <a:spLocks noGrp="1"/>
          </p:cNvSpPr>
          <p:nvPr>
            <p:ph type="title"/>
          </p:nvPr>
        </p:nvSpPr>
        <p:spPr>
          <a:xfrm>
            <a:off x="839788" y="376518"/>
            <a:ext cx="3932237" cy="663389"/>
          </a:xfrm>
        </p:spPr>
        <p:txBody>
          <a:bodyPr/>
          <a:lstStyle/>
          <a:p>
            <a:r>
              <a:rPr lang="en-US" dirty="0"/>
              <a:t>Voice of the Customer</a:t>
            </a:r>
          </a:p>
        </p:txBody>
      </p:sp>
      <p:pic>
        <p:nvPicPr>
          <p:cNvPr id="4" name="Picture 3">
            <a:extLst>
              <a:ext uri="{FF2B5EF4-FFF2-40B4-BE49-F238E27FC236}">
                <a16:creationId xmlns:a16="http://schemas.microsoft.com/office/drawing/2014/main" id="{B424EF45-334B-4A4A-9480-CB3F8F216BAC}"/>
              </a:ext>
            </a:extLst>
          </p:cNvPr>
          <p:cNvPicPr>
            <a:picLocks noChangeAspect="1"/>
          </p:cNvPicPr>
          <p:nvPr/>
        </p:nvPicPr>
        <p:blipFill>
          <a:blip r:embed="rId2"/>
          <a:stretch>
            <a:fillRect/>
          </a:stretch>
        </p:blipFill>
        <p:spPr>
          <a:xfrm>
            <a:off x="6298617" y="231108"/>
            <a:ext cx="4799690" cy="6465527"/>
          </a:xfrm>
          <a:prstGeom prst="rect">
            <a:avLst/>
          </a:prstGeom>
          <a:ln>
            <a:solidFill>
              <a:schemeClr val="accent2"/>
            </a:solidFill>
          </a:ln>
        </p:spPr>
      </p:pic>
      <p:pic>
        <p:nvPicPr>
          <p:cNvPr id="8" name="Picture 7">
            <a:extLst>
              <a:ext uri="{FF2B5EF4-FFF2-40B4-BE49-F238E27FC236}">
                <a16:creationId xmlns:a16="http://schemas.microsoft.com/office/drawing/2014/main" id="{3174C3AB-64D3-7945-BB91-253FA544D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57" y="1183341"/>
            <a:ext cx="3803837" cy="5370123"/>
          </a:xfrm>
          <a:prstGeom prst="rect">
            <a:avLst/>
          </a:prstGeom>
        </p:spPr>
      </p:pic>
      <p:sp>
        <p:nvSpPr>
          <p:cNvPr id="5" name="TextBox 4">
            <a:extLst>
              <a:ext uri="{FF2B5EF4-FFF2-40B4-BE49-F238E27FC236}">
                <a16:creationId xmlns:a16="http://schemas.microsoft.com/office/drawing/2014/main" id="{0CAC22EC-20EC-974D-AAF3-4B885E01B6C3}"/>
              </a:ext>
            </a:extLst>
          </p:cNvPr>
          <p:cNvSpPr txBox="1"/>
          <p:nvPr/>
        </p:nvSpPr>
        <p:spPr>
          <a:xfrm>
            <a:off x="9060633" y="6327303"/>
            <a:ext cx="2037674" cy="369332"/>
          </a:xfrm>
          <a:prstGeom prst="rect">
            <a:avLst/>
          </a:prstGeom>
          <a:noFill/>
          <a:ln w="76200">
            <a:solidFill>
              <a:schemeClr val="accent2"/>
            </a:solidFill>
          </a:ln>
        </p:spPr>
        <p:txBody>
          <a:bodyPr wrap="none" rtlCol="0">
            <a:spAutoFit/>
          </a:bodyPr>
          <a:lstStyle/>
          <a:p>
            <a:r>
              <a:rPr lang="en-US" dirty="0"/>
              <a:t>Workbook, p. 43-45</a:t>
            </a:r>
          </a:p>
        </p:txBody>
      </p:sp>
    </p:spTree>
    <p:extLst>
      <p:ext uri="{BB962C8B-B14F-4D97-AF65-F5344CB8AC3E}">
        <p14:creationId xmlns:p14="http://schemas.microsoft.com/office/powerpoint/2010/main" val="101564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31F8F40-E2CB-DE42-9221-9D46D01D9C64}"/>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8800" kern="1200" dirty="0">
                <a:solidFill>
                  <a:schemeClr val="bg1"/>
                </a:solidFill>
                <a:latin typeface="+mj-lt"/>
                <a:ea typeface="+mj-ea"/>
                <a:cs typeface="+mj-cs"/>
              </a:rPr>
              <a:t>Introductions</a:t>
            </a:r>
          </a:p>
        </p:txBody>
      </p:sp>
      <p:sp>
        <p:nvSpPr>
          <p:cNvPr id="10" name="Rectangle 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077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1DB3-49B2-E246-8CB6-4DAFDE2B44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35551E-295B-EC46-9897-FF2BA385A80B}"/>
              </a:ext>
            </a:extLst>
          </p:cNvPr>
          <p:cNvSpPr>
            <a:spLocks noGrp="1"/>
          </p:cNvSpPr>
          <p:nvPr>
            <p:ph idx="1"/>
          </p:nvPr>
        </p:nvSpPr>
        <p:spPr/>
        <p:txBody>
          <a:bodyPr/>
          <a:lstStyle/>
          <a:p>
            <a:endParaRPr lang="en-US"/>
          </a:p>
        </p:txBody>
      </p:sp>
      <p:graphicFrame>
        <p:nvGraphicFramePr>
          <p:cNvPr id="4" name="Diagram 3">
            <a:extLst>
              <a:ext uri="{FF2B5EF4-FFF2-40B4-BE49-F238E27FC236}">
                <a16:creationId xmlns:a16="http://schemas.microsoft.com/office/drawing/2014/main" id="{C8D04D16-5C57-8348-987D-7EA9BDA2C989}"/>
              </a:ext>
            </a:extLst>
          </p:cNvPr>
          <p:cNvGraphicFramePr/>
          <p:nvPr>
            <p:extLst>
              <p:ext uri="{D42A27DB-BD31-4B8C-83A1-F6EECF244321}">
                <p14:modId xmlns:p14="http://schemas.microsoft.com/office/powerpoint/2010/main" val="211976424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6101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2FF6-52A1-A24F-BB10-4F79BC392E18}"/>
              </a:ext>
            </a:extLst>
          </p:cNvPr>
          <p:cNvSpPr>
            <a:spLocks noGrp="1"/>
          </p:cNvSpPr>
          <p:nvPr>
            <p:ph type="title"/>
          </p:nvPr>
        </p:nvSpPr>
        <p:spPr/>
        <p:txBody>
          <a:bodyPr/>
          <a:lstStyle/>
          <a:p>
            <a:r>
              <a:rPr lang="en-US" dirty="0"/>
              <a:t>Baseline Data Measurement</a:t>
            </a:r>
          </a:p>
        </p:txBody>
      </p:sp>
      <p:sp>
        <p:nvSpPr>
          <p:cNvPr id="3" name="Content Placeholder 2">
            <a:extLst>
              <a:ext uri="{FF2B5EF4-FFF2-40B4-BE49-F238E27FC236}">
                <a16:creationId xmlns:a16="http://schemas.microsoft.com/office/drawing/2014/main" id="{4A64DA52-BB4E-B44A-872C-663847D53C50}"/>
              </a:ext>
            </a:extLst>
          </p:cNvPr>
          <p:cNvSpPr>
            <a:spLocks noGrp="1"/>
          </p:cNvSpPr>
          <p:nvPr>
            <p:ph idx="1"/>
          </p:nvPr>
        </p:nvSpPr>
        <p:spPr/>
        <p:txBody>
          <a:bodyPr/>
          <a:lstStyle/>
          <a:p>
            <a:pPr marL="0" indent="0">
              <a:buNone/>
            </a:pPr>
            <a:r>
              <a:rPr lang="en-US" sz="3600" dirty="0"/>
              <a:t>= </a:t>
            </a:r>
            <a:r>
              <a:rPr lang="en-US" sz="3600" u="sng" dirty="0"/>
              <a:t># of Viral Load Results recorded in Patient Record</a:t>
            </a:r>
          </a:p>
          <a:p>
            <a:pPr marL="0" indent="0">
              <a:buNone/>
            </a:pPr>
            <a:r>
              <a:rPr lang="en-US" sz="3600" dirty="0"/>
              <a:t>   # of Patients Eligible for a Viral Load Test</a:t>
            </a:r>
          </a:p>
          <a:p>
            <a:endParaRPr lang="en-US" dirty="0"/>
          </a:p>
        </p:txBody>
      </p:sp>
    </p:spTree>
    <p:extLst>
      <p:ext uri="{BB962C8B-B14F-4D97-AF65-F5344CB8AC3E}">
        <p14:creationId xmlns:p14="http://schemas.microsoft.com/office/powerpoint/2010/main" val="227238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8EB6-6161-7446-BA1A-BFABA7EB4480}"/>
              </a:ext>
            </a:extLst>
          </p:cNvPr>
          <p:cNvSpPr>
            <a:spLocks noGrp="1"/>
          </p:cNvSpPr>
          <p:nvPr>
            <p:ph type="title"/>
          </p:nvPr>
        </p:nvSpPr>
        <p:spPr>
          <a:xfrm>
            <a:off x="838200" y="102366"/>
            <a:ext cx="10515600" cy="1325563"/>
          </a:xfrm>
        </p:spPr>
        <p:txBody>
          <a:bodyPr/>
          <a:lstStyle/>
          <a:p>
            <a:r>
              <a:rPr lang="en-US" dirty="0"/>
              <a:t>Data Collection: After Improvement</a:t>
            </a:r>
          </a:p>
        </p:txBody>
      </p:sp>
      <p:pic>
        <p:nvPicPr>
          <p:cNvPr id="4" name="Content Placeholder 3">
            <a:extLst>
              <a:ext uri="{FF2B5EF4-FFF2-40B4-BE49-F238E27FC236}">
                <a16:creationId xmlns:a16="http://schemas.microsoft.com/office/drawing/2014/main" id="{0D547A22-FD33-8C44-8119-4FB316E91D0B}"/>
              </a:ext>
            </a:extLst>
          </p:cNvPr>
          <p:cNvPicPr>
            <a:picLocks noGrp="1" noChangeAspect="1"/>
          </p:cNvPicPr>
          <p:nvPr>
            <p:ph idx="1"/>
          </p:nvPr>
        </p:nvPicPr>
        <p:blipFill>
          <a:blip r:embed="rId2"/>
          <a:stretch>
            <a:fillRect/>
          </a:stretch>
        </p:blipFill>
        <p:spPr>
          <a:xfrm>
            <a:off x="2286573" y="1195747"/>
            <a:ext cx="8181729" cy="5559887"/>
          </a:xfrm>
          <a:prstGeom prst="rect">
            <a:avLst/>
          </a:prstGeom>
        </p:spPr>
      </p:pic>
      <p:sp>
        <p:nvSpPr>
          <p:cNvPr id="3" name="TextBox 2">
            <a:extLst>
              <a:ext uri="{FF2B5EF4-FFF2-40B4-BE49-F238E27FC236}">
                <a16:creationId xmlns:a16="http://schemas.microsoft.com/office/drawing/2014/main" id="{064448E7-6199-0E45-BD88-F6F090F91A76}"/>
              </a:ext>
            </a:extLst>
          </p:cNvPr>
          <p:cNvSpPr txBox="1"/>
          <p:nvPr/>
        </p:nvSpPr>
        <p:spPr>
          <a:xfrm>
            <a:off x="252683" y="2336644"/>
            <a:ext cx="2033890" cy="369332"/>
          </a:xfrm>
          <a:prstGeom prst="rect">
            <a:avLst/>
          </a:prstGeom>
          <a:noFill/>
          <a:ln w="57150">
            <a:solidFill>
              <a:schemeClr val="accent2"/>
            </a:solidFill>
          </a:ln>
        </p:spPr>
        <p:txBody>
          <a:bodyPr wrap="none" rtlCol="0">
            <a:spAutoFit/>
          </a:bodyPr>
          <a:lstStyle/>
          <a:p>
            <a:r>
              <a:rPr lang="en-US" dirty="0"/>
              <a:t>DATA CAPTURE LOG</a:t>
            </a:r>
          </a:p>
        </p:txBody>
      </p:sp>
    </p:spTree>
    <p:extLst>
      <p:ext uri="{BB962C8B-B14F-4D97-AF65-F5344CB8AC3E}">
        <p14:creationId xmlns:p14="http://schemas.microsoft.com/office/powerpoint/2010/main" val="1061844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8EB6-6161-7446-BA1A-BFABA7EB4480}"/>
              </a:ext>
            </a:extLst>
          </p:cNvPr>
          <p:cNvSpPr>
            <a:spLocks noGrp="1"/>
          </p:cNvSpPr>
          <p:nvPr>
            <p:ph type="title"/>
          </p:nvPr>
        </p:nvSpPr>
        <p:spPr>
          <a:xfrm>
            <a:off x="838200" y="102366"/>
            <a:ext cx="10515600" cy="1325563"/>
          </a:xfrm>
        </p:spPr>
        <p:txBody>
          <a:bodyPr/>
          <a:lstStyle/>
          <a:p>
            <a:r>
              <a:rPr lang="en-US" dirty="0"/>
              <a:t>Data Collection: After Improvement</a:t>
            </a:r>
          </a:p>
        </p:txBody>
      </p:sp>
      <p:pic>
        <p:nvPicPr>
          <p:cNvPr id="7" name="Content Placeholder 6">
            <a:extLst>
              <a:ext uri="{FF2B5EF4-FFF2-40B4-BE49-F238E27FC236}">
                <a16:creationId xmlns:a16="http://schemas.microsoft.com/office/drawing/2014/main" id="{F0466DD3-3E82-3C47-8552-D2DC4A409744}"/>
              </a:ext>
            </a:extLst>
          </p:cNvPr>
          <p:cNvPicPr>
            <a:picLocks noGrp="1" noChangeAspect="1"/>
          </p:cNvPicPr>
          <p:nvPr>
            <p:ph idx="1"/>
          </p:nvPr>
        </p:nvPicPr>
        <p:blipFill>
          <a:blip r:embed="rId2"/>
          <a:stretch>
            <a:fillRect/>
          </a:stretch>
        </p:blipFill>
        <p:spPr>
          <a:xfrm>
            <a:off x="4174878" y="1215428"/>
            <a:ext cx="6440570" cy="5035107"/>
          </a:xfrm>
          <a:prstGeom prst="rect">
            <a:avLst/>
          </a:prstGeom>
        </p:spPr>
      </p:pic>
      <p:sp>
        <p:nvSpPr>
          <p:cNvPr id="8" name="TextBox 7">
            <a:extLst>
              <a:ext uri="{FF2B5EF4-FFF2-40B4-BE49-F238E27FC236}">
                <a16:creationId xmlns:a16="http://schemas.microsoft.com/office/drawing/2014/main" id="{D2552EA2-210C-054A-8751-6E654BC527B7}"/>
              </a:ext>
            </a:extLst>
          </p:cNvPr>
          <p:cNvSpPr txBox="1"/>
          <p:nvPr/>
        </p:nvSpPr>
        <p:spPr>
          <a:xfrm>
            <a:off x="1209124" y="2073885"/>
            <a:ext cx="1733616" cy="369332"/>
          </a:xfrm>
          <a:prstGeom prst="rect">
            <a:avLst/>
          </a:prstGeom>
          <a:noFill/>
          <a:ln w="57150">
            <a:solidFill>
              <a:schemeClr val="accent2"/>
            </a:solidFill>
          </a:ln>
        </p:spPr>
        <p:txBody>
          <a:bodyPr wrap="none" rtlCol="0">
            <a:spAutoFit/>
          </a:bodyPr>
          <a:lstStyle/>
          <a:p>
            <a:r>
              <a:rPr lang="en-US" dirty="0"/>
              <a:t>DATA SUMMARY</a:t>
            </a:r>
          </a:p>
        </p:txBody>
      </p:sp>
    </p:spTree>
    <p:extLst>
      <p:ext uri="{BB962C8B-B14F-4D97-AF65-F5344CB8AC3E}">
        <p14:creationId xmlns:p14="http://schemas.microsoft.com/office/powerpoint/2010/main" val="4103625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1DB3-49B2-E246-8CB6-4DAFDE2B44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35551E-295B-EC46-9897-FF2BA385A80B}"/>
              </a:ext>
            </a:extLst>
          </p:cNvPr>
          <p:cNvSpPr>
            <a:spLocks noGrp="1"/>
          </p:cNvSpPr>
          <p:nvPr>
            <p:ph idx="1"/>
          </p:nvPr>
        </p:nvSpPr>
        <p:spPr/>
        <p:txBody>
          <a:bodyPr/>
          <a:lstStyle/>
          <a:p>
            <a:endParaRPr lang="en-US"/>
          </a:p>
        </p:txBody>
      </p:sp>
      <p:graphicFrame>
        <p:nvGraphicFramePr>
          <p:cNvPr id="4" name="Diagram 3">
            <a:extLst>
              <a:ext uri="{FF2B5EF4-FFF2-40B4-BE49-F238E27FC236}">
                <a16:creationId xmlns:a16="http://schemas.microsoft.com/office/drawing/2014/main" id="{C8D04D16-5C57-8348-987D-7EA9BDA2C989}"/>
              </a:ext>
            </a:extLst>
          </p:cNvPr>
          <p:cNvGraphicFramePr/>
          <p:nvPr>
            <p:extLst>
              <p:ext uri="{D42A27DB-BD31-4B8C-83A1-F6EECF244321}">
                <p14:modId xmlns:p14="http://schemas.microsoft.com/office/powerpoint/2010/main" val="141160669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5842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836" y="443753"/>
            <a:ext cx="3932237" cy="1600200"/>
          </a:xfrm>
        </p:spPr>
        <p:txBody>
          <a:bodyPr>
            <a:normAutofit/>
          </a:bodyPr>
          <a:lstStyle/>
          <a:p>
            <a:r>
              <a:rPr lang="en-US" sz="4400" dirty="0"/>
              <a:t>Fishbone </a:t>
            </a:r>
            <a:br>
              <a:rPr lang="en-US" sz="4400" dirty="0"/>
            </a:br>
            <a:r>
              <a:rPr lang="en-US" sz="4400" dirty="0"/>
              <a:t>Diagram</a:t>
            </a:r>
          </a:p>
        </p:txBody>
      </p:sp>
      <p:sp>
        <p:nvSpPr>
          <p:cNvPr id="6" name="Content Placeholder 5"/>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111566" y="549369"/>
            <a:ext cx="7654610" cy="5749736"/>
          </a:xfrm>
          <a:prstGeom prst="rect">
            <a:avLst/>
          </a:prstGeom>
        </p:spPr>
      </p:pic>
      <p:sp>
        <p:nvSpPr>
          <p:cNvPr id="7" name="TextBox 6">
            <a:extLst>
              <a:ext uri="{FF2B5EF4-FFF2-40B4-BE49-F238E27FC236}">
                <a16:creationId xmlns:a16="http://schemas.microsoft.com/office/drawing/2014/main" id="{7A7C133C-A872-524A-9BD0-1FB07D4A70DB}"/>
              </a:ext>
            </a:extLst>
          </p:cNvPr>
          <p:cNvSpPr txBox="1"/>
          <p:nvPr/>
        </p:nvSpPr>
        <p:spPr>
          <a:xfrm>
            <a:off x="9172782" y="6035389"/>
            <a:ext cx="1733103" cy="369332"/>
          </a:xfrm>
          <a:prstGeom prst="rect">
            <a:avLst/>
          </a:prstGeom>
          <a:noFill/>
          <a:ln w="76200">
            <a:solidFill>
              <a:schemeClr val="accent2"/>
            </a:solidFill>
          </a:ln>
        </p:spPr>
        <p:txBody>
          <a:bodyPr wrap="none" rtlCol="0">
            <a:spAutoFit/>
          </a:bodyPr>
          <a:lstStyle/>
          <a:p>
            <a:r>
              <a:rPr lang="en-US" dirty="0"/>
              <a:t>Workbook, p. 59</a:t>
            </a:r>
          </a:p>
        </p:txBody>
      </p:sp>
    </p:spTree>
    <p:extLst>
      <p:ext uri="{BB962C8B-B14F-4D97-AF65-F5344CB8AC3E}">
        <p14:creationId xmlns:p14="http://schemas.microsoft.com/office/powerpoint/2010/main" val="431301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2B53-DB00-F841-9C52-1FE707265BEC}"/>
              </a:ext>
            </a:extLst>
          </p:cNvPr>
          <p:cNvSpPr>
            <a:spLocks noGrp="1"/>
          </p:cNvSpPr>
          <p:nvPr>
            <p:ph type="title"/>
          </p:nvPr>
        </p:nvSpPr>
        <p:spPr/>
        <p:txBody>
          <a:bodyPr/>
          <a:lstStyle/>
          <a:p>
            <a:r>
              <a:rPr lang="en-US" dirty="0"/>
              <a:t>5 Whys</a:t>
            </a:r>
          </a:p>
        </p:txBody>
      </p:sp>
      <p:sp>
        <p:nvSpPr>
          <p:cNvPr id="4" name="Text Placeholder 3">
            <a:extLst>
              <a:ext uri="{FF2B5EF4-FFF2-40B4-BE49-F238E27FC236}">
                <a16:creationId xmlns:a16="http://schemas.microsoft.com/office/drawing/2014/main" id="{580F3E19-8195-E641-884B-2265791FCFB0}"/>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F5EA7DDE-BA9B-A24C-8783-CF4A062D8A01}"/>
              </a:ext>
            </a:extLst>
          </p:cNvPr>
          <p:cNvPicPr>
            <a:picLocks noChangeAspect="1"/>
          </p:cNvPicPr>
          <p:nvPr/>
        </p:nvPicPr>
        <p:blipFill>
          <a:blip r:embed="rId2"/>
          <a:stretch>
            <a:fillRect/>
          </a:stretch>
        </p:blipFill>
        <p:spPr>
          <a:xfrm>
            <a:off x="5771775" y="457200"/>
            <a:ext cx="5093447" cy="6166505"/>
          </a:xfrm>
          <a:prstGeom prst="rect">
            <a:avLst/>
          </a:prstGeom>
          <a:ln w="38100">
            <a:solidFill>
              <a:schemeClr val="accent2"/>
            </a:solidFill>
          </a:ln>
        </p:spPr>
      </p:pic>
      <p:sp>
        <p:nvSpPr>
          <p:cNvPr id="6" name="TextBox 5">
            <a:extLst>
              <a:ext uri="{FF2B5EF4-FFF2-40B4-BE49-F238E27FC236}">
                <a16:creationId xmlns:a16="http://schemas.microsoft.com/office/drawing/2014/main" id="{5AA4BA5B-45EA-6C48-9530-64BA3C412D2A}"/>
              </a:ext>
            </a:extLst>
          </p:cNvPr>
          <p:cNvSpPr txBox="1"/>
          <p:nvPr/>
        </p:nvSpPr>
        <p:spPr>
          <a:xfrm>
            <a:off x="1787069" y="6031468"/>
            <a:ext cx="1733103" cy="369332"/>
          </a:xfrm>
          <a:prstGeom prst="rect">
            <a:avLst/>
          </a:prstGeom>
          <a:noFill/>
          <a:ln w="76200">
            <a:solidFill>
              <a:schemeClr val="accent2"/>
            </a:solidFill>
          </a:ln>
        </p:spPr>
        <p:txBody>
          <a:bodyPr wrap="none" rtlCol="0">
            <a:spAutoFit/>
          </a:bodyPr>
          <a:lstStyle/>
          <a:p>
            <a:r>
              <a:rPr lang="en-US" dirty="0"/>
              <a:t>Workbook, p. 57</a:t>
            </a:r>
          </a:p>
        </p:txBody>
      </p:sp>
    </p:spTree>
    <p:extLst>
      <p:ext uri="{BB962C8B-B14F-4D97-AF65-F5344CB8AC3E}">
        <p14:creationId xmlns:p14="http://schemas.microsoft.com/office/powerpoint/2010/main" val="1926597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EBF8-C8E5-4C8A-A3EE-B897CE93C447}"/>
              </a:ext>
            </a:extLst>
          </p:cNvPr>
          <p:cNvSpPr>
            <a:spLocks noGrp="1"/>
          </p:cNvSpPr>
          <p:nvPr>
            <p:ph type="title"/>
          </p:nvPr>
        </p:nvSpPr>
        <p:spPr>
          <a:xfrm>
            <a:off x="199582" y="282034"/>
            <a:ext cx="3657546" cy="559669"/>
          </a:xfrm>
        </p:spPr>
        <p:txBody>
          <a:bodyPr>
            <a:noAutofit/>
          </a:bodyPr>
          <a:lstStyle/>
          <a:p>
            <a:r>
              <a:rPr lang="en-US" sz="2800" b="1" dirty="0">
                <a:latin typeface="+mn-lt"/>
              </a:rPr>
              <a:t>Project </a:t>
            </a:r>
            <a:br>
              <a:rPr lang="en-US" sz="2800" b="1" dirty="0">
                <a:latin typeface="+mn-lt"/>
              </a:rPr>
            </a:br>
            <a:r>
              <a:rPr lang="en-US" sz="2800" b="1" dirty="0">
                <a:latin typeface="+mn-lt"/>
              </a:rPr>
              <a:t>Deliverables</a:t>
            </a:r>
          </a:p>
        </p:txBody>
      </p:sp>
      <p:grpSp>
        <p:nvGrpSpPr>
          <p:cNvPr id="9" name="Group 8">
            <a:extLst>
              <a:ext uri="{FF2B5EF4-FFF2-40B4-BE49-F238E27FC236}">
                <a16:creationId xmlns:a16="http://schemas.microsoft.com/office/drawing/2014/main" id="{A2F7018C-C94D-4EF9-BF63-09753FFAA422}"/>
              </a:ext>
            </a:extLst>
          </p:cNvPr>
          <p:cNvGrpSpPr/>
          <p:nvPr/>
        </p:nvGrpSpPr>
        <p:grpSpPr>
          <a:xfrm>
            <a:off x="2196050" y="538419"/>
            <a:ext cx="8319550" cy="1590107"/>
            <a:chOff x="672050" y="1392589"/>
            <a:chExt cx="7525178" cy="811472"/>
          </a:xfrm>
        </p:grpSpPr>
        <p:sp>
          <p:nvSpPr>
            <p:cNvPr id="10" name="Rectangle 9">
              <a:extLst>
                <a:ext uri="{FF2B5EF4-FFF2-40B4-BE49-F238E27FC236}">
                  <a16:creationId xmlns:a16="http://schemas.microsoft.com/office/drawing/2014/main" id="{A744112B-F717-4677-99D8-CE87E7FFDBE9}"/>
                </a:ext>
              </a:extLst>
            </p:cNvPr>
            <p:cNvSpPr/>
            <p:nvPr/>
          </p:nvSpPr>
          <p:spPr>
            <a:xfrm>
              <a:off x="672050" y="1392589"/>
              <a:ext cx="7525178" cy="811472"/>
            </a:xfrm>
            <a:prstGeom prst="rect">
              <a:avLst/>
            </a:prstGeom>
            <a:noFill/>
          </p:spPr>
        </p:sp>
        <p:sp>
          <p:nvSpPr>
            <p:cNvPr id="11" name="Arrow: Chevron 10">
              <a:extLst>
                <a:ext uri="{FF2B5EF4-FFF2-40B4-BE49-F238E27FC236}">
                  <a16:creationId xmlns:a16="http://schemas.microsoft.com/office/drawing/2014/main" id="{38A0051E-D2AC-4D98-96DE-E83364966147}"/>
                </a:ext>
              </a:extLst>
            </p:cNvPr>
            <p:cNvSpPr/>
            <p:nvPr/>
          </p:nvSpPr>
          <p:spPr>
            <a:xfrm>
              <a:off x="673928" y="1392589"/>
              <a:ext cx="2159446" cy="649177"/>
            </a:xfrm>
            <a:prstGeom prst="chevron">
              <a:avLst>
                <a:gd name="adj" fmla="val 4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CA378864-5B77-4074-9A94-6A1FCF0253B0}"/>
                </a:ext>
              </a:extLst>
            </p:cNvPr>
            <p:cNvSpPr/>
            <p:nvPr/>
          </p:nvSpPr>
          <p:spPr>
            <a:xfrm>
              <a:off x="946772" y="1554883"/>
              <a:ext cx="2380744" cy="649177"/>
            </a:xfrm>
            <a:custGeom>
              <a:avLst/>
              <a:gdLst>
                <a:gd name="connsiteX0" fmla="*/ 0 w 2201332"/>
                <a:gd name="connsiteY0" fmla="*/ 64918 h 649177"/>
                <a:gd name="connsiteX1" fmla="*/ 64918 w 2201332"/>
                <a:gd name="connsiteY1" fmla="*/ 0 h 649177"/>
                <a:gd name="connsiteX2" fmla="*/ 2136414 w 2201332"/>
                <a:gd name="connsiteY2" fmla="*/ 0 h 649177"/>
                <a:gd name="connsiteX3" fmla="*/ 2201332 w 2201332"/>
                <a:gd name="connsiteY3" fmla="*/ 64918 h 649177"/>
                <a:gd name="connsiteX4" fmla="*/ 2201332 w 2201332"/>
                <a:gd name="connsiteY4" fmla="*/ 584259 h 649177"/>
                <a:gd name="connsiteX5" fmla="*/ 2136414 w 2201332"/>
                <a:gd name="connsiteY5" fmla="*/ 649177 h 649177"/>
                <a:gd name="connsiteX6" fmla="*/ 64918 w 2201332"/>
                <a:gd name="connsiteY6" fmla="*/ 649177 h 649177"/>
                <a:gd name="connsiteX7" fmla="*/ 0 w 2201332"/>
                <a:gd name="connsiteY7" fmla="*/ 584259 h 649177"/>
                <a:gd name="connsiteX8" fmla="*/ 0 w 2201332"/>
                <a:gd name="connsiteY8" fmla="*/ 64918 h 64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332" h="649177">
                  <a:moveTo>
                    <a:pt x="0" y="64918"/>
                  </a:moveTo>
                  <a:cubicBezTo>
                    <a:pt x="0" y="29065"/>
                    <a:pt x="29065" y="0"/>
                    <a:pt x="64918" y="0"/>
                  </a:cubicBezTo>
                  <a:lnTo>
                    <a:pt x="2136414" y="0"/>
                  </a:lnTo>
                  <a:cubicBezTo>
                    <a:pt x="2172267" y="0"/>
                    <a:pt x="2201332" y="29065"/>
                    <a:pt x="2201332" y="64918"/>
                  </a:cubicBezTo>
                  <a:lnTo>
                    <a:pt x="2201332" y="584259"/>
                  </a:lnTo>
                  <a:cubicBezTo>
                    <a:pt x="2201332" y="620112"/>
                    <a:pt x="2172267" y="649177"/>
                    <a:pt x="2136414" y="649177"/>
                  </a:cubicBezTo>
                  <a:lnTo>
                    <a:pt x="64918" y="649177"/>
                  </a:lnTo>
                  <a:cubicBezTo>
                    <a:pt x="29065" y="649177"/>
                    <a:pt x="0" y="620112"/>
                    <a:pt x="0" y="584259"/>
                  </a:cubicBezTo>
                  <a:lnTo>
                    <a:pt x="0" y="6491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470" tIns="111470" rIns="111470" bIns="111470" numCol="1" spcCol="1270" anchor="ctr" anchorCtr="0">
              <a:noAutofit/>
            </a:bodyPr>
            <a:lstStyle/>
            <a:p>
              <a:pPr algn="ctr" defTabSz="577850">
                <a:lnSpc>
                  <a:spcPct val="90000"/>
                </a:lnSpc>
                <a:spcBef>
                  <a:spcPct val="0"/>
                </a:spcBef>
                <a:spcAft>
                  <a:spcPct val="35000"/>
                </a:spcAft>
              </a:pPr>
              <a:r>
                <a:rPr lang="en-US" b="1" dirty="0"/>
                <a:t>DUE AUG 19</a:t>
              </a:r>
            </a:p>
            <a:p>
              <a:pPr algn="ctr" defTabSz="577850">
                <a:lnSpc>
                  <a:spcPct val="90000"/>
                </a:lnSpc>
                <a:spcBef>
                  <a:spcPct val="0"/>
                </a:spcBef>
                <a:spcAft>
                  <a:spcPct val="35000"/>
                </a:spcAft>
              </a:pPr>
              <a:r>
                <a:rPr lang="en-US" b="1" dirty="0">
                  <a:solidFill>
                    <a:schemeClr val="accent1"/>
                  </a:solidFill>
                </a:rPr>
                <a:t>Define/Measure/Analyze </a:t>
              </a:r>
              <a:endParaRPr lang="en-US" dirty="0">
                <a:solidFill>
                  <a:schemeClr val="accent1"/>
                </a:solidFill>
              </a:endParaRPr>
            </a:p>
          </p:txBody>
        </p:sp>
        <p:sp>
          <p:nvSpPr>
            <p:cNvPr id="13" name="Arrow: Chevron 12">
              <a:extLst>
                <a:ext uri="{FF2B5EF4-FFF2-40B4-BE49-F238E27FC236}">
                  <a16:creationId xmlns:a16="http://schemas.microsoft.com/office/drawing/2014/main" id="{0A920DD8-B4E0-4A24-9D29-5FDD5B1D9155}"/>
                </a:ext>
              </a:extLst>
            </p:cNvPr>
            <p:cNvSpPr/>
            <p:nvPr/>
          </p:nvSpPr>
          <p:spPr>
            <a:xfrm>
              <a:off x="3329396" y="1392589"/>
              <a:ext cx="2159446" cy="649177"/>
            </a:xfrm>
            <a:prstGeom prst="chevron">
              <a:avLst>
                <a:gd name="adj" fmla="val 4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66BF9131-DC4B-4A95-857A-5B64FE9D4088}"/>
                </a:ext>
              </a:extLst>
            </p:cNvPr>
            <p:cNvSpPr/>
            <p:nvPr/>
          </p:nvSpPr>
          <p:spPr>
            <a:xfrm>
              <a:off x="3905248" y="1554883"/>
              <a:ext cx="1823532" cy="649177"/>
            </a:xfrm>
            <a:custGeom>
              <a:avLst/>
              <a:gdLst>
                <a:gd name="connsiteX0" fmla="*/ 0 w 1823532"/>
                <a:gd name="connsiteY0" fmla="*/ 64918 h 649177"/>
                <a:gd name="connsiteX1" fmla="*/ 64918 w 1823532"/>
                <a:gd name="connsiteY1" fmla="*/ 0 h 649177"/>
                <a:gd name="connsiteX2" fmla="*/ 1758614 w 1823532"/>
                <a:gd name="connsiteY2" fmla="*/ 0 h 649177"/>
                <a:gd name="connsiteX3" fmla="*/ 1823532 w 1823532"/>
                <a:gd name="connsiteY3" fmla="*/ 64918 h 649177"/>
                <a:gd name="connsiteX4" fmla="*/ 1823532 w 1823532"/>
                <a:gd name="connsiteY4" fmla="*/ 584259 h 649177"/>
                <a:gd name="connsiteX5" fmla="*/ 1758614 w 1823532"/>
                <a:gd name="connsiteY5" fmla="*/ 649177 h 649177"/>
                <a:gd name="connsiteX6" fmla="*/ 64918 w 1823532"/>
                <a:gd name="connsiteY6" fmla="*/ 649177 h 649177"/>
                <a:gd name="connsiteX7" fmla="*/ 0 w 1823532"/>
                <a:gd name="connsiteY7" fmla="*/ 584259 h 649177"/>
                <a:gd name="connsiteX8" fmla="*/ 0 w 1823532"/>
                <a:gd name="connsiteY8" fmla="*/ 64918 h 64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3532" h="649177">
                  <a:moveTo>
                    <a:pt x="0" y="64918"/>
                  </a:moveTo>
                  <a:cubicBezTo>
                    <a:pt x="0" y="29065"/>
                    <a:pt x="29065" y="0"/>
                    <a:pt x="64918" y="0"/>
                  </a:cubicBezTo>
                  <a:lnTo>
                    <a:pt x="1758614" y="0"/>
                  </a:lnTo>
                  <a:cubicBezTo>
                    <a:pt x="1794467" y="0"/>
                    <a:pt x="1823532" y="29065"/>
                    <a:pt x="1823532" y="64918"/>
                  </a:cubicBezTo>
                  <a:lnTo>
                    <a:pt x="1823532" y="584259"/>
                  </a:lnTo>
                  <a:cubicBezTo>
                    <a:pt x="1823532" y="620112"/>
                    <a:pt x="1794467" y="649177"/>
                    <a:pt x="1758614" y="649177"/>
                  </a:cubicBezTo>
                  <a:lnTo>
                    <a:pt x="64918" y="649177"/>
                  </a:lnTo>
                  <a:cubicBezTo>
                    <a:pt x="29065" y="649177"/>
                    <a:pt x="0" y="620112"/>
                    <a:pt x="0" y="584259"/>
                  </a:cubicBezTo>
                  <a:lnTo>
                    <a:pt x="0" y="64918"/>
                  </a:lnTo>
                  <a:close/>
                </a:path>
              </a:pathLst>
            </a:custGeom>
            <a:solidFill>
              <a:schemeClr val="bg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582" tIns="118582" rIns="118582" bIns="118582" numCol="1" spcCol="1270" anchor="ctr" anchorCtr="0">
              <a:noAutofit/>
            </a:bodyPr>
            <a:lstStyle/>
            <a:p>
              <a:pPr algn="ctr" defTabSz="622300">
                <a:lnSpc>
                  <a:spcPct val="90000"/>
                </a:lnSpc>
                <a:spcBef>
                  <a:spcPct val="0"/>
                </a:spcBef>
                <a:spcAft>
                  <a:spcPct val="35000"/>
                </a:spcAft>
              </a:pPr>
              <a:r>
                <a:rPr lang="en-US" b="1" dirty="0"/>
                <a:t>DUE AUG 26 / SEPT 2 </a:t>
              </a:r>
            </a:p>
            <a:p>
              <a:pPr algn="ctr" defTabSz="622300">
                <a:lnSpc>
                  <a:spcPct val="90000"/>
                </a:lnSpc>
                <a:spcBef>
                  <a:spcPct val="0"/>
                </a:spcBef>
                <a:spcAft>
                  <a:spcPct val="35000"/>
                </a:spcAft>
              </a:pPr>
              <a:r>
                <a:rPr lang="en-US" b="1" dirty="0">
                  <a:solidFill>
                    <a:schemeClr val="accent1"/>
                  </a:solidFill>
                </a:rPr>
                <a:t>Improve</a:t>
              </a:r>
              <a:endParaRPr lang="en-US" dirty="0">
                <a:solidFill>
                  <a:schemeClr val="accent1"/>
                </a:solidFill>
              </a:endParaRPr>
            </a:p>
          </p:txBody>
        </p:sp>
        <p:sp>
          <p:nvSpPr>
            <p:cNvPr id="15" name="Arrow: Chevron 14">
              <a:extLst>
                <a:ext uri="{FF2B5EF4-FFF2-40B4-BE49-F238E27FC236}">
                  <a16:creationId xmlns:a16="http://schemas.microsoft.com/office/drawing/2014/main" id="{369E3B36-9BB1-42EF-9122-AAAF4AC57C23}"/>
                </a:ext>
              </a:extLst>
            </p:cNvPr>
            <p:cNvSpPr/>
            <p:nvPr/>
          </p:nvSpPr>
          <p:spPr>
            <a:xfrm>
              <a:off x="5795964" y="1392589"/>
              <a:ext cx="2159446" cy="649177"/>
            </a:xfrm>
            <a:prstGeom prst="chevron">
              <a:avLst>
                <a:gd name="adj" fmla="val 4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DDD7A920-515C-4B5A-8282-67197707FE95}"/>
                </a:ext>
              </a:extLst>
            </p:cNvPr>
            <p:cNvSpPr/>
            <p:nvPr/>
          </p:nvSpPr>
          <p:spPr>
            <a:xfrm>
              <a:off x="6371816" y="1554883"/>
              <a:ext cx="1823532" cy="649177"/>
            </a:xfrm>
            <a:custGeom>
              <a:avLst/>
              <a:gdLst>
                <a:gd name="connsiteX0" fmla="*/ 0 w 1823532"/>
                <a:gd name="connsiteY0" fmla="*/ 64918 h 649177"/>
                <a:gd name="connsiteX1" fmla="*/ 64918 w 1823532"/>
                <a:gd name="connsiteY1" fmla="*/ 0 h 649177"/>
                <a:gd name="connsiteX2" fmla="*/ 1758614 w 1823532"/>
                <a:gd name="connsiteY2" fmla="*/ 0 h 649177"/>
                <a:gd name="connsiteX3" fmla="*/ 1823532 w 1823532"/>
                <a:gd name="connsiteY3" fmla="*/ 64918 h 649177"/>
                <a:gd name="connsiteX4" fmla="*/ 1823532 w 1823532"/>
                <a:gd name="connsiteY4" fmla="*/ 584259 h 649177"/>
                <a:gd name="connsiteX5" fmla="*/ 1758614 w 1823532"/>
                <a:gd name="connsiteY5" fmla="*/ 649177 h 649177"/>
                <a:gd name="connsiteX6" fmla="*/ 64918 w 1823532"/>
                <a:gd name="connsiteY6" fmla="*/ 649177 h 649177"/>
                <a:gd name="connsiteX7" fmla="*/ 0 w 1823532"/>
                <a:gd name="connsiteY7" fmla="*/ 584259 h 649177"/>
                <a:gd name="connsiteX8" fmla="*/ 0 w 1823532"/>
                <a:gd name="connsiteY8" fmla="*/ 64918 h 64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3532" h="649177">
                  <a:moveTo>
                    <a:pt x="0" y="64918"/>
                  </a:moveTo>
                  <a:cubicBezTo>
                    <a:pt x="0" y="29065"/>
                    <a:pt x="29065" y="0"/>
                    <a:pt x="64918" y="0"/>
                  </a:cubicBezTo>
                  <a:lnTo>
                    <a:pt x="1758614" y="0"/>
                  </a:lnTo>
                  <a:cubicBezTo>
                    <a:pt x="1794467" y="0"/>
                    <a:pt x="1823532" y="29065"/>
                    <a:pt x="1823532" y="64918"/>
                  </a:cubicBezTo>
                  <a:lnTo>
                    <a:pt x="1823532" y="584259"/>
                  </a:lnTo>
                  <a:cubicBezTo>
                    <a:pt x="1823532" y="620112"/>
                    <a:pt x="1794467" y="649177"/>
                    <a:pt x="1758614" y="649177"/>
                  </a:cubicBezTo>
                  <a:lnTo>
                    <a:pt x="64918" y="649177"/>
                  </a:lnTo>
                  <a:cubicBezTo>
                    <a:pt x="29065" y="649177"/>
                    <a:pt x="0" y="620112"/>
                    <a:pt x="0" y="584259"/>
                  </a:cubicBezTo>
                  <a:lnTo>
                    <a:pt x="0" y="64918"/>
                  </a:lnTo>
                  <a:close/>
                </a:path>
              </a:pathLst>
            </a:custGeom>
            <a:solidFill>
              <a:schemeClr val="bg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582" tIns="118582" rIns="118582" bIns="118582" numCol="1" spcCol="1270" anchor="ctr" anchorCtr="0">
              <a:noAutofit/>
            </a:bodyPr>
            <a:lstStyle/>
            <a:p>
              <a:pPr algn="ctr" defTabSz="622300">
                <a:lnSpc>
                  <a:spcPct val="90000"/>
                </a:lnSpc>
                <a:spcBef>
                  <a:spcPct val="0"/>
                </a:spcBef>
                <a:spcAft>
                  <a:spcPct val="35000"/>
                </a:spcAft>
              </a:pPr>
              <a:r>
                <a:rPr lang="en-US" b="1" dirty="0"/>
                <a:t>Learning Session 3 SEPT 14-16 to NOV 15</a:t>
              </a:r>
            </a:p>
            <a:p>
              <a:pPr algn="ctr" defTabSz="622300">
                <a:lnSpc>
                  <a:spcPct val="90000"/>
                </a:lnSpc>
                <a:spcBef>
                  <a:spcPct val="0"/>
                </a:spcBef>
                <a:spcAft>
                  <a:spcPct val="35000"/>
                </a:spcAft>
              </a:pPr>
              <a:r>
                <a:rPr lang="en-US" b="1" dirty="0">
                  <a:solidFill>
                    <a:schemeClr val="accent1"/>
                  </a:solidFill>
                </a:rPr>
                <a:t>Control</a:t>
              </a:r>
              <a:endParaRPr lang="en-US" dirty="0">
                <a:solidFill>
                  <a:schemeClr val="accent1"/>
                </a:solidFill>
              </a:endParaRPr>
            </a:p>
          </p:txBody>
        </p:sp>
      </p:grpSp>
      <p:graphicFrame>
        <p:nvGraphicFramePr>
          <p:cNvPr id="17" name="Table 16">
            <a:extLst>
              <a:ext uri="{FF2B5EF4-FFF2-40B4-BE49-F238E27FC236}">
                <a16:creationId xmlns:a16="http://schemas.microsoft.com/office/drawing/2014/main" id="{D504F2AA-747F-4816-BD45-F8485752E794}"/>
              </a:ext>
            </a:extLst>
          </p:cNvPr>
          <p:cNvGraphicFramePr>
            <a:graphicFrameLocks noGrp="1"/>
          </p:cNvGraphicFramePr>
          <p:nvPr>
            <p:extLst>
              <p:ext uri="{D42A27DB-BD31-4B8C-83A1-F6EECF244321}">
                <p14:modId xmlns:p14="http://schemas.microsoft.com/office/powerpoint/2010/main" val="1382840324"/>
              </p:ext>
            </p:extLst>
          </p:nvPr>
        </p:nvGraphicFramePr>
        <p:xfrm>
          <a:off x="2193971" y="2213811"/>
          <a:ext cx="8319550" cy="3961610"/>
        </p:xfrm>
        <a:graphic>
          <a:graphicData uri="http://schemas.openxmlformats.org/drawingml/2006/table">
            <a:tbl>
              <a:tblPr firstRow="1" bandRow="1">
                <a:tableStyleId>{5C22544A-7EE6-4342-B048-85BDC9FD1C3A}</a:tableStyleId>
              </a:tblPr>
              <a:tblGrid>
                <a:gridCol w="2857375">
                  <a:extLst>
                    <a:ext uri="{9D8B030D-6E8A-4147-A177-3AD203B41FA5}">
                      <a16:colId xmlns:a16="http://schemas.microsoft.com/office/drawing/2014/main" val="241311805"/>
                    </a:ext>
                  </a:extLst>
                </a:gridCol>
                <a:gridCol w="2938081">
                  <a:extLst>
                    <a:ext uri="{9D8B030D-6E8A-4147-A177-3AD203B41FA5}">
                      <a16:colId xmlns:a16="http://schemas.microsoft.com/office/drawing/2014/main" val="3543049416"/>
                    </a:ext>
                  </a:extLst>
                </a:gridCol>
                <a:gridCol w="2524094">
                  <a:extLst>
                    <a:ext uri="{9D8B030D-6E8A-4147-A177-3AD203B41FA5}">
                      <a16:colId xmlns:a16="http://schemas.microsoft.com/office/drawing/2014/main" val="3434158185"/>
                    </a:ext>
                  </a:extLst>
                </a:gridCol>
              </a:tblGrid>
              <a:tr h="3961610">
                <a:tc>
                  <a:txBody>
                    <a:bodyPr/>
                    <a:lstStyle/>
                    <a:p>
                      <a:pPr marL="227013" lvl="1" indent="-227013">
                        <a:lnSpc>
                          <a:spcPct val="110000"/>
                        </a:lnSpc>
                        <a:spcBef>
                          <a:spcPct val="0"/>
                        </a:spcBef>
                        <a:buSzPct val="75000"/>
                        <a:buFont typeface="Wingdings" charset="2"/>
                        <a:buChar char="q"/>
                        <a:defRPr/>
                      </a:pPr>
                      <a:r>
                        <a:rPr lang="en-US" altLang="en-US" sz="2000" b="1" dirty="0">
                          <a:solidFill>
                            <a:schemeClr val="tx1"/>
                          </a:solidFill>
                        </a:rPr>
                        <a:t>Process mapping (current, updated COVID)</a:t>
                      </a:r>
                    </a:p>
                    <a:p>
                      <a:pPr marL="227013" lvl="1" indent="-227013">
                        <a:lnSpc>
                          <a:spcPct val="110000"/>
                        </a:lnSpc>
                        <a:spcBef>
                          <a:spcPct val="0"/>
                        </a:spcBef>
                        <a:buSzPct val="75000"/>
                        <a:buFont typeface="Wingdings" charset="2"/>
                        <a:buChar char="q"/>
                        <a:defRPr/>
                      </a:pPr>
                      <a:r>
                        <a:rPr lang="en-US" sz="2000" b="1" dirty="0">
                          <a:solidFill>
                            <a:schemeClr val="tx1"/>
                          </a:solidFill>
                        </a:rPr>
                        <a:t>Problem Statement</a:t>
                      </a:r>
                    </a:p>
                    <a:p>
                      <a:pPr marL="227013" lvl="1" indent="-227013">
                        <a:lnSpc>
                          <a:spcPct val="110000"/>
                        </a:lnSpc>
                        <a:spcBef>
                          <a:spcPct val="0"/>
                        </a:spcBef>
                        <a:buSzPct val="75000"/>
                        <a:buFont typeface="Wingdings" charset="2"/>
                        <a:buChar char="q"/>
                        <a:defRPr/>
                      </a:pPr>
                      <a:r>
                        <a:rPr lang="en-US" altLang="en-US" sz="2000" b="1" dirty="0">
                          <a:solidFill>
                            <a:schemeClr val="tx1"/>
                          </a:solidFill>
                        </a:rPr>
                        <a:t>Baseline Metric </a:t>
                      </a:r>
                    </a:p>
                    <a:p>
                      <a:pPr marL="227013" lvl="1" indent="-227013">
                        <a:lnSpc>
                          <a:spcPct val="110000"/>
                        </a:lnSpc>
                        <a:spcBef>
                          <a:spcPct val="0"/>
                        </a:spcBef>
                        <a:buSzPct val="75000"/>
                        <a:buFont typeface="Wingdings" charset="2"/>
                        <a:buChar char="q"/>
                        <a:defRPr/>
                      </a:pPr>
                      <a:r>
                        <a:rPr lang="en-US" altLang="en-US" sz="2000" b="1" dirty="0">
                          <a:solidFill>
                            <a:schemeClr val="tx1"/>
                          </a:solidFill>
                        </a:rPr>
                        <a:t>Voice of the customer</a:t>
                      </a:r>
                    </a:p>
                    <a:p>
                      <a:pPr marL="227013" lvl="1" indent="-227013">
                        <a:lnSpc>
                          <a:spcPct val="110000"/>
                        </a:lnSpc>
                        <a:spcBef>
                          <a:spcPct val="0"/>
                        </a:spcBef>
                        <a:buSzPct val="75000"/>
                        <a:buFont typeface="Wingdings" charset="2"/>
                        <a:buChar char="q"/>
                        <a:defRPr/>
                      </a:pPr>
                      <a:r>
                        <a:rPr lang="en-US" altLang="en-US" sz="2000" b="1" dirty="0">
                          <a:solidFill>
                            <a:schemeClr val="tx1"/>
                          </a:solidFill>
                        </a:rPr>
                        <a:t>Analyze tools (5 whys, etc.)</a:t>
                      </a:r>
                    </a:p>
                    <a:p>
                      <a:pPr marL="227013" lvl="1" indent="-227013">
                        <a:lnSpc>
                          <a:spcPct val="110000"/>
                        </a:lnSpc>
                        <a:spcBef>
                          <a:spcPct val="0"/>
                        </a:spcBef>
                        <a:buSzPct val="75000"/>
                        <a:buFont typeface="Wingdings" charset="2"/>
                        <a:buChar char="q"/>
                        <a:defRPr/>
                      </a:pPr>
                      <a:r>
                        <a:rPr lang="en-US" altLang="en-US" sz="2000" b="1" dirty="0">
                          <a:solidFill>
                            <a:schemeClr val="tx1"/>
                          </a:solidFill>
                        </a:rPr>
                        <a:t>Presentation</a:t>
                      </a:r>
                      <a:endParaRPr lang="en-US" sz="2000" b="1" dirty="0">
                        <a:solidFill>
                          <a:schemeClr val="tx1"/>
                        </a:solidFill>
                      </a:endParaRPr>
                    </a:p>
                  </a:txBody>
                  <a:tcPr>
                    <a:lnL w="127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alpha val="60000"/>
                      </a:srgbClr>
                    </a:solidFill>
                  </a:tcPr>
                </a:tc>
                <a:tc>
                  <a:txBody>
                    <a:bodyPr/>
                    <a:lstStyle/>
                    <a:p>
                      <a:pPr marL="288925" lvl="1" indent="-234950">
                        <a:lnSpc>
                          <a:spcPct val="110000"/>
                        </a:lnSpc>
                        <a:spcBef>
                          <a:spcPct val="0"/>
                        </a:spcBef>
                        <a:buSzPct val="75000"/>
                        <a:buFont typeface="Wingdings" charset="2"/>
                        <a:buChar char="q"/>
                        <a:defRPr/>
                      </a:pPr>
                      <a:r>
                        <a:rPr lang="en-US" altLang="en-US" sz="2000" b="1" dirty="0">
                          <a:solidFill>
                            <a:schemeClr val="tx1"/>
                          </a:solidFill>
                        </a:rPr>
                        <a:t>5S</a:t>
                      </a:r>
                    </a:p>
                    <a:p>
                      <a:pPr marL="288925" lvl="1" indent="-234950">
                        <a:lnSpc>
                          <a:spcPct val="110000"/>
                        </a:lnSpc>
                        <a:spcBef>
                          <a:spcPct val="0"/>
                        </a:spcBef>
                        <a:buSzPct val="75000"/>
                        <a:buFont typeface="Wingdings" charset="2"/>
                        <a:buChar char="q"/>
                        <a:defRPr/>
                      </a:pPr>
                      <a:r>
                        <a:rPr lang="en-US" altLang="en-US" sz="2000" b="1" dirty="0">
                          <a:solidFill>
                            <a:schemeClr val="tx1"/>
                          </a:solidFill>
                        </a:rPr>
                        <a:t>PDSA</a:t>
                      </a:r>
                    </a:p>
                    <a:p>
                      <a:pPr marL="288925" marR="0" lvl="1" indent="-234950" algn="l" defTabSz="914400" rtl="0" eaLnBrk="1" fontAlgn="auto" latinLnBrk="0" hangingPunct="1">
                        <a:lnSpc>
                          <a:spcPct val="110000"/>
                        </a:lnSpc>
                        <a:spcBef>
                          <a:spcPct val="0"/>
                        </a:spcBef>
                        <a:spcAft>
                          <a:spcPts val="0"/>
                        </a:spcAft>
                        <a:buClrTx/>
                        <a:buSzPct val="75000"/>
                        <a:buFont typeface="Wingdings" charset="2"/>
                        <a:buChar char="q"/>
                        <a:tabLst/>
                        <a:defRPr/>
                      </a:pPr>
                      <a:r>
                        <a:rPr lang="en-US" altLang="en-US" sz="2000" b="1" dirty="0">
                          <a:solidFill>
                            <a:schemeClr val="tx1"/>
                          </a:solidFill>
                        </a:rPr>
                        <a:t>Data Collection – After Improvement</a:t>
                      </a:r>
                    </a:p>
                    <a:p>
                      <a:pPr marL="288925" lvl="1" indent="-234950">
                        <a:lnSpc>
                          <a:spcPct val="110000"/>
                        </a:lnSpc>
                        <a:spcBef>
                          <a:spcPct val="0"/>
                        </a:spcBef>
                        <a:buSzPct val="75000"/>
                        <a:buFont typeface="Wingdings" charset="2"/>
                        <a:buChar char="q"/>
                        <a:defRPr/>
                      </a:pPr>
                      <a:r>
                        <a:rPr lang="en-US" altLang="en-US" sz="2000" b="1" dirty="0">
                          <a:solidFill>
                            <a:schemeClr val="tx1"/>
                          </a:solidFill>
                        </a:rPr>
                        <a:t>Presentation</a:t>
                      </a: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alpha val="60000"/>
                      </a:srgbClr>
                    </a:solidFill>
                  </a:tcPr>
                </a:tc>
                <a:tc>
                  <a:txBody>
                    <a:bodyPr/>
                    <a:lstStyle/>
                    <a:p>
                      <a:pPr marL="227013" lvl="2" indent="-227013">
                        <a:lnSpc>
                          <a:spcPct val="110000"/>
                        </a:lnSpc>
                        <a:spcBef>
                          <a:spcPct val="0"/>
                        </a:spcBef>
                        <a:buSzPct val="75000"/>
                        <a:buFont typeface="Wingdings" charset="2"/>
                        <a:buChar char="q"/>
                        <a:defRPr/>
                      </a:pPr>
                      <a:r>
                        <a:rPr lang="en-US" altLang="en-US" sz="2000" b="1" dirty="0">
                          <a:solidFill>
                            <a:schemeClr val="tx1"/>
                          </a:solidFill>
                        </a:rPr>
                        <a:t>PDSA</a:t>
                      </a:r>
                    </a:p>
                    <a:p>
                      <a:pPr marL="227013" lvl="2" indent="-227013">
                        <a:lnSpc>
                          <a:spcPct val="110000"/>
                        </a:lnSpc>
                        <a:spcBef>
                          <a:spcPct val="0"/>
                        </a:spcBef>
                        <a:buSzPct val="75000"/>
                        <a:buFont typeface="Wingdings" charset="2"/>
                        <a:buChar char="q"/>
                        <a:defRPr/>
                      </a:pPr>
                      <a:r>
                        <a:rPr lang="en-US" altLang="en-US" sz="2000" b="1" dirty="0">
                          <a:solidFill>
                            <a:schemeClr val="tx1"/>
                          </a:solidFill>
                        </a:rPr>
                        <a:t>Standard Work (SOP)</a:t>
                      </a:r>
                    </a:p>
                    <a:p>
                      <a:pPr marL="227013" lvl="2" indent="-227013">
                        <a:lnSpc>
                          <a:spcPct val="110000"/>
                        </a:lnSpc>
                        <a:spcBef>
                          <a:spcPct val="0"/>
                        </a:spcBef>
                        <a:buSzPct val="75000"/>
                        <a:buFont typeface="Wingdings" charset="2"/>
                        <a:buChar char="q"/>
                        <a:defRPr/>
                      </a:pPr>
                      <a:r>
                        <a:rPr lang="en-US" altLang="en-US" sz="2000" b="1" dirty="0">
                          <a:solidFill>
                            <a:schemeClr val="tx1"/>
                          </a:solidFill>
                        </a:rPr>
                        <a:t>Control Plan</a:t>
                      </a:r>
                    </a:p>
                    <a:p>
                      <a:pPr marL="227013" lvl="1" indent="-227013">
                        <a:lnSpc>
                          <a:spcPct val="110000"/>
                        </a:lnSpc>
                        <a:spcBef>
                          <a:spcPct val="0"/>
                        </a:spcBef>
                        <a:buSzPct val="75000"/>
                        <a:buFont typeface="Wingdings" charset="2"/>
                        <a:buChar char="q"/>
                        <a:defRPr/>
                      </a:pPr>
                      <a:r>
                        <a:rPr lang="en-US" altLang="en-US" sz="2000" b="1" dirty="0">
                          <a:solidFill>
                            <a:schemeClr val="tx1"/>
                          </a:solidFill>
                        </a:rPr>
                        <a:t>Final Presentation</a:t>
                      </a:r>
                    </a:p>
                  </a:txBody>
                  <a:tcPr>
                    <a:lnL w="285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alpha val="60000"/>
                      </a:srgbClr>
                    </a:solidFill>
                  </a:tcPr>
                </a:tc>
                <a:extLst>
                  <a:ext uri="{0D108BD9-81ED-4DB2-BD59-A6C34878D82A}">
                    <a16:rowId xmlns:a16="http://schemas.microsoft.com/office/drawing/2014/main" val="2734372981"/>
                  </a:ext>
                </a:extLst>
              </a:tr>
            </a:tbl>
          </a:graphicData>
        </a:graphic>
      </p:graphicFrame>
      <p:sp>
        <p:nvSpPr>
          <p:cNvPr id="18" name="TextBox 17">
            <a:extLst>
              <a:ext uri="{FF2B5EF4-FFF2-40B4-BE49-F238E27FC236}">
                <a16:creationId xmlns:a16="http://schemas.microsoft.com/office/drawing/2014/main" id="{5CBD8739-9FC1-934D-8044-5A558E195117}"/>
              </a:ext>
            </a:extLst>
          </p:cNvPr>
          <p:cNvSpPr txBox="1"/>
          <p:nvPr/>
        </p:nvSpPr>
        <p:spPr>
          <a:xfrm>
            <a:off x="9054554" y="4729475"/>
            <a:ext cx="2877391" cy="369332"/>
          </a:xfrm>
          <a:prstGeom prst="rect">
            <a:avLst/>
          </a:prstGeom>
          <a:noFill/>
          <a:ln w="76200">
            <a:solidFill>
              <a:srgbClr val="FF0000"/>
            </a:solidFill>
          </a:ln>
        </p:spPr>
        <p:txBody>
          <a:bodyPr wrap="none" rtlCol="0">
            <a:spAutoFit/>
          </a:bodyPr>
          <a:lstStyle/>
          <a:p>
            <a:r>
              <a:rPr lang="en-US" dirty="0"/>
              <a:t>DATES NEED TO BE UPDATED</a:t>
            </a:r>
          </a:p>
        </p:txBody>
      </p:sp>
    </p:spTree>
    <p:extLst>
      <p:ext uri="{BB962C8B-B14F-4D97-AF65-F5344CB8AC3E}">
        <p14:creationId xmlns:p14="http://schemas.microsoft.com/office/powerpoint/2010/main" val="3182073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02FB08-08CA-994D-A42A-88DDE5071A80}"/>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kern="1200">
                <a:solidFill>
                  <a:schemeClr val="tx1"/>
                </a:solidFill>
                <a:latin typeface="+mj-lt"/>
                <a:ea typeface="+mj-ea"/>
                <a:cs typeface="+mj-cs"/>
              </a:rPr>
              <a:t>Thank You</a:t>
            </a:r>
          </a:p>
        </p:txBody>
      </p:sp>
      <p:sp>
        <p:nvSpPr>
          <p:cNvPr id="3" name="Text Placeholder 2">
            <a:extLst>
              <a:ext uri="{FF2B5EF4-FFF2-40B4-BE49-F238E27FC236}">
                <a16:creationId xmlns:a16="http://schemas.microsoft.com/office/drawing/2014/main" id="{C9350BC8-07E7-1E4C-B2FF-26B96896D09D}"/>
              </a:ext>
            </a:extLst>
          </p:cNvPr>
          <p:cNvSpPr>
            <a:spLocks noGrp="1"/>
          </p:cNvSpPr>
          <p:nvPr>
            <p:ph type="body" idx="1"/>
          </p:nvPr>
        </p:nvSpPr>
        <p:spPr>
          <a:xfrm>
            <a:off x="1094096" y="3842932"/>
            <a:ext cx="4167115" cy="2163551"/>
          </a:xfrm>
        </p:spPr>
        <p:txBody>
          <a:bodyPr vert="horz" lIns="91440" tIns="45720" rIns="91440" bIns="45720" rtlCol="0" anchor="t">
            <a:normAutofit/>
          </a:bodyPr>
          <a:lstStyle/>
          <a:p>
            <a:r>
              <a:rPr lang="en-US" sz="2400" kern="1200" dirty="0">
                <a:solidFill>
                  <a:schemeClr val="tx1"/>
                </a:solidFill>
                <a:latin typeface="+mn-lt"/>
                <a:ea typeface="+mn-ea"/>
                <a:cs typeface="+mn-cs"/>
              </a:rPr>
              <a:t>Please take the poll!</a:t>
            </a:r>
          </a:p>
        </p:txBody>
      </p:sp>
      <p:sp>
        <p:nvSpPr>
          <p:cNvPr id="22" name="Freeform: Shape 21">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Bar chart">
            <a:extLst>
              <a:ext uri="{FF2B5EF4-FFF2-40B4-BE49-F238E27FC236}">
                <a16:creationId xmlns:a16="http://schemas.microsoft.com/office/drawing/2014/main" id="{4CBFE986-A3DB-D24C-9951-953ACE0F78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223194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04FBB2-7C34-6942-8801-EFE3992FE528}"/>
              </a:ext>
            </a:extLst>
          </p:cNvPr>
          <p:cNvPicPr>
            <a:picLocks noChangeAspect="1"/>
          </p:cNvPicPr>
          <p:nvPr/>
        </p:nvPicPr>
        <p:blipFill>
          <a:blip r:embed="rId2"/>
          <a:stretch>
            <a:fillRect/>
          </a:stretch>
        </p:blipFill>
        <p:spPr>
          <a:xfrm>
            <a:off x="798786" y="101599"/>
            <a:ext cx="10836367" cy="6708227"/>
          </a:xfrm>
          <a:prstGeom prst="rect">
            <a:avLst/>
          </a:prstGeom>
        </p:spPr>
      </p:pic>
    </p:spTree>
    <p:extLst>
      <p:ext uri="{BB962C8B-B14F-4D97-AF65-F5344CB8AC3E}">
        <p14:creationId xmlns:p14="http://schemas.microsoft.com/office/powerpoint/2010/main" val="249565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31F8F40-E2CB-DE42-9221-9D46D01D9C64}"/>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8800" kern="1200" dirty="0">
                <a:solidFill>
                  <a:schemeClr val="bg1"/>
                </a:solidFill>
                <a:latin typeface="+mj-lt"/>
                <a:ea typeface="+mj-ea"/>
                <a:cs typeface="+mj-cs"/>
              </a:rPr>
              <a:t>Introductions</a:t>
            </a:r>
          </a:p>
        </p:txBody>
      </p:sp>
      <p:sp>
        <p:nvSpPr>
          <p:cNvPr id="10" name="Rectangle 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58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D7E9C-5FEF-2F41-9134-6B22A59CC2C9}"/>
              </a:ext>
            </a:extLst>
          </p:cNvPr>
          <p:cNvSpPr>
            <a:spLocks noGrp="1"/>
          </p:cNvSpPr>
          <p:nvPr>
            <p:ph type="title"/>
          </p:nvPr>
        </p:nvSpPr>
        <p:spPr>
          <a:xfrm>
            <a:off x="2362200" y="3079538"/>
            <a:ext cx="7467600" cy="2325170"/>
          </a:xfrm>
        </p:spPr>
        <p:txBody>
          <a:bodyPr vert="horz" lIns="91440" tIns="45720" rIns="91440" bIns="45720" rtlCol="0" anchor="ctr">
            <a:normAutofit/>
          </a:bodyPr>
          <a:lstStyle/>
          <a:p>
            <a:pPr algn="ctr"/>
            <a:r>
              <a:rPr lang="en-US" sz="5400"/>
              <a:t>Request: Include Introductions in the LARC Webinars</a:t>
            </a:r>
          </a:p>
        </p:txBody>
      </p:sp>
      <p:sp>
        <p:nvSpPr>
          <p:cNvPr id="3" name="Content Placeholder 2">
            <a:extLst>
              <a:ext uri="{FF2B5EF4-FFF2-40B4-BE49-F238E27FC236}">
                <a16:creationId xmlns:a16="http://schemas.microsoft.com/office/drawing/2014/main" id="{65F48F87-50BF-6246-9B58-5E917A81C0C5}"/>
              </a:ext>
            </a:extLst>
          </p:cNvPr>
          <p:cNvSpPr>
            <a:spLocks noGrp="1"/>
          </p:cNvSpPr>
          <p:nvPr>
            <p:ph idx="1"/>
          </p:nvPr>
        </p:nvSpPr>
        <p:spPr>
          <a:xfrm>
            <a:off x="2362200" y="5376672"/>
            <a:ext cx="7467600" cy="564199"/>
          </a:xfrm>
        </p:spPr>
        <p:txBody>
          <a:bodyPr vert="horz" lIns="91440" tIns="45720" rIns="91440" bIns="45720" rtlCol="0" anchor="ctr">
            <a:normAutofit/>
          </a:bodyPr>
          <a:lstStyle/>
          <a:p>
            <a:pPr marL="0" indent="0" algn="ctr">
              <a:buNone/>
            </a:pPr>
            <a:r>
              <a:rPr lang="en-US" sz="2200" dirty="0"/>
              <a:t>Why not make it a PDSA?</a:t>
            </a:r>
          </a:p>
        </p:txBody>
      </p:sp>
      <p:sp>
        <p:nvSpPr>
          <p:cNvPr id="18" name="Rectangle 17">
            <a:extLst>
              <a:ext uri="{FF2B5EF4-FFF2-40B4-BE49-F238E27FC236}">
                <a16:creationId xmlns:a16="http://schemas.microsoft.com/office/drawing/2014/main" id="{92EA0DEB-983C-4A94-9B9A-51E32098C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E197AD2-3004-4188-A389-E9EAC108A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917129"/>
            <a:ext cx="1920240" cy="1920240"/>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E24243-6A8C-5843-AB13-7D09BD284796}"/>
              </a:ext>
            </a:extLst>
          </p:cNvPr>
          <p:cNvPicPr>
            <a:picLocks noChangeAspect="1"/>
          </p:cNvPicPr>
          <p:nvPr/>
        </p:nvPicPr>
        <p:blipFill rotWithShape="1">
          <a:blip r:embed="rId2">
            <a:alphaModFix/>
          </a:blip>
          <a:srcRect r="2" b="2"/>
          <a:stretch/>
        </p:blipFill>
        <p:spPr>
          <a:xfrm>
            <a:off x="5229361" y="1010610"/>
            <a:ext cx="1733278" cy="173327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2" name="Rectangle 21">
            <a:extLst>
              <a:ext uri="{FF2B5EF4-FFF2-40B4-BE49-F238E27FC236}">
                <a16:creationId xmlns:a16="http://schemas.microsoft.com/office/drawing/2014/main" id="{A82D0C51-DE81-4DC1-8D2D-1A3EE14E6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DC89-112D-164A-B3D8-468C4230D662}"/>
              </a:ext>
            </a:extLst>
          </p:cNvPr>
          <p:cNvSpPr>
            <a:spLocks noGrp="1"/>
          </p:cNvSpPr>
          <p:nvPr>
            <p:ph type="title"/>
          </p:nvPr>
        </p:nvSpPr>
        <p:spPr/>
        <p:txBody>
          <a:bodyPr/>
          <a:lstStyle/>
          <a:p>
            <a:r>
              <a:rPr lang="en-US" dirty="0"/>
              <a:t>There’s a tool for that!</a:t>
            </a:r>
          </a:p>
        </p:txBody>
      </p:sp>
      <p:sp>
        <p:nvSpPr>
          <p:cNvPr id="4" name="Text Placeholder 3">
            <a:extLst>
              <a:ext uri="{FF2B5EF4-FFF2-40B4-BE49-F238E27FC236}">
                <a16:creationId xmlns:a16="http://schemas.microsoft.com/office/drawing/2014/main" id="{55FE3E54-6C03-9444-A576-4011C50FD092}"/>
              </a:ext>
            </a:extLst>
          </p:cNvPr>
          <p:cNvSpPr>
            <a:spLocks noGrp="1"/>
          </p:cNvSpPr>
          <p:nvPr>
            <p:ph type="body" sz="half" idx="2"/>
          </p:nvPr>
        </p:nvSpPr>
        <p:spPr/>
        <p:txBody>
          <a:bodyPr/>
          <a:lstStyle/>
          <a:p>
            <a:endParaRPr lang="en-US" dirty="0"/>
          </a:p>
          <a:p>
            <a:endParaRPr lang="en-US" dirty="0"/>
          </a:p>
          <a:p>
            <a:endParaRPr lang="en-US" dirty="0"/>
          </a:p>
        </p:txBody>
      </p:sp>
      <p:pic>
        <p:nvPicPr>
          <p:cNvPr id="5" name="Picture 4">
            <a:extLst>
              <a:ext uri="{FF2B5EF4-FFF2-40B4-BE49-F238E27FC236}">
                <a16:creationId xmlns:a16="http://schemas.microsoft.com/office/drawing/2014/main" id="{FE3B68CE-19EC-C84C-8F74-22AE3A4A3F76}"/>
              </a:ext>
            </a:extLst>
          </p:cNvPr>
          <p:cNvPicPr>
            <a:picLocks noChangeAspect="1"/>
          </p:cNvPicPr>
          <p:nvPr/>
        </p:nvPicPr>
        <p:blipFill>
          <a:blip r:embed="rId2"/>
          <a:stretch>
            <a:fillRect/>
          </a:stretch>
        </p:blipFill>
        <p:spPr>
          <a:xfrm>
            <a:off x="5845956" y="228600"/>
            <a:ext cx="5437847" cy="6400800"/>
          </a:xfrm>
          <a:prstGeom prst="rect">
            <a:avLst/>
          </a:prstGeom>
          <a:ln w="57150">
            <a:solidFill>
              <a:schemeClr val="tx1"/>
            </a:solidFill>
          </a:ln>
        </p:spPr>
      </p:pic>
      <p:sp>
        <p:nvSpPr>
          <p:cNvPr id="6" name="TextBox 5">
            <a:extLst>
              <a:ext uri="{FF2B5EF4-FFF2-40B4-BE49-F238E27FC236}">
                <a16:creationId xmlns:a16="http://schemas.microsoft.com/office/drawing/2014/main" id="{54456E95-604A-054E-9089-228244405225}"/>
              </a:ext>
            </a:extLst>
          </p:cNvPr>
          <p:cNvSpPr txBox="1"/>
          <p:nvPr/>
        </p:nvSpPr>
        <p:spPr>
          <a:xfrm>
            <a:off x="1965960" y="6216134"/>
            <a:ext cx="1733103" cy="369332"/>
          </a:xfrm>
          <a:prstGeom prst="rect">
            <a:avLst/>
          </a:prstGeom>
          <a:noFill/>
          <a:ln w="38100">
            <a:solidFill>
              <a:schemeClr val="accent2"/>
            </a:solidFill>
          </a:ln>
        </p:spPr>
        <p:txBody>
          <a:bodyPr wrap="none" rtlCol="0">
            <a:spAutoFit/>
          </a:bodyPr>
          <a:lstStyle/>
          <a:p>
            <a:r>
              <a:rPr lang="en-US" dirty="0"/>
              <a:t>Workbook, p. 12</a:t>
            </a:r>
          </a:p>
        </p:txBody>
      </p:sp>
    </p:spTree>
    <p:extLst>
      <p:ext uri="{BB962C8B-B14F-4D97-AF65-F5344CB8AC3E}">
        <p14:creationId xmlns:p14="http://schemas.microsoft.com/office/powerpoint/2010/main" val="59545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05BCA0-91C6-5841-B4C3-8BB1894518BE}"/>
              </a:ext>
            </a:extLst>
          </p:cNvPr>
          <p:cNvPicPr>
            <a:picLocks noChangeAspect="1"/>
          </p:cNvPicPr>
          <p:nvPr/>
        </p:nvPicPr>
        <p:blipFill>
          <a:blip r:embed="rId2"/>
          <a:stretch>
            <a:fillRect/>
          </a:stretch>
        </p:blipFill>
        <p:spPr>
          <a:xfrm>
            <a:off x="1861570" y="0"/>
            <a:ext cx="8468860" cy="6858000"/>
          </a:xfrm>
          <a:prstGeom prst="rect">
            <a:avLst/>
          </a:prstGeom>
        </p:spPr>
      </p:pic>
      <p:pic>
        <p:nvPicPr>
          <p:cNvPr id="5" name="Graphic 4" descr="Bar chart">
            <a:extLst>
              <a:ext uri="{FF2B5EF4-FFF2-40B4-BE49-F238E27FC236}">
                <a16:creationId xmlns:a16="http://schemas.microsoft.com/office/drawing/2014/main" id="{9C1B641A-580D-B240-8524-F8F17CC7F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1421" y="112987"/>
            <a:ext cx="914400" cy="914400"/>
          </a:xfrm>
          <a:prstGeom prst="rect">
            <a:avLst/>
          </a:prstGeom>
        </p:spPr>
      </p:pic>
    </p:spTree>
    <p:extLst>
      <p:ext uri="{BB962C8B-B14F-4D97-AF65-F5344CB8AC3E}">
        <p14:creationId xmlns:p14="http://schemas.microsoft.com/office/powerpoint/2010/main" val="270249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6AFEC4-6078-994A-BAE5-09FE85D2DE99}"/>
              </a:ext>
            </a:extLst>
          </p:cNvPr>
          <p:cNvPicPr>
            <a:picLocks noChangeAspect="1"/>
          </p:cNvPicPr>
          <p:nvPr/>
        </p:nvPicPr>
        <p:blipFill>
          <a:blip r:embed="rId2"/>
          <a:stretch>
            <a:fillRect/>
          </a:stretch>
        </p:blipFill>
        <p:spPr>
          <a:xfrm>
            <a:off x="1999247" y="0"/>
            <a:ext cx="8193505" cy="6858000"/>
          </a:xfrm>
          <a:prstGeom prst="rect">
            <a:avLst/>
          </a:prstGeom>
        </p:spPr>
      </p:pic>
    </p:spTree>
    <p:extLst>
      <p:ext uri="{BB962C8B-B14F-4D97-AF65-F5344CB8AC3E}">
        <p14:creationId xmlns:p14="http://schemas.microsoft.com/office/powerpoint/2010/main" val="3080092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999</Words>
  <Application>Microsoft Macintosh PowerPoint</Application>
  <PresentationFormat>Widescreen</PresentationFormat>
  <Paragraphs>210</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Office Theme</vt:lpstr>
      <vt:lpstr>Welcome to the LARC Webinar</vt:lpstr>
      <vt:lpstr>PAGER</vt:lpstr>
      <vt:lpstr>Introductions</vt:lpstr>
      <vt:lpstr>PowerPoint Presentation</vt:lpstr>
      <vt:lpstr>Introductions</vt:lpstr>
      <vt:lpstr>Request: Include Introductions in the LARC Webinars</vt:lpstr>
      <vt:lpstr>There’s a tool for that!</vt:lpstr>
      <vt:lpstr>PowerPoint Presentation</vt:lpstr>
      <vt:lpstr>PowerPoint Presentation</vt:lpstr>
      <vt:lpstr>Using QI  in your Routine Work Life</vt:lpstr>
      <vt:lpstr>Q &amp; A for Romana</vt:lpstr>
      <vt:lpstr>DATA:  Moving from Raw Data   Analyzed Data   Visible Data</vt:lpstr>
      <vt:lpstr>PowerPoint Presentation</vt:lpstr>
      <vt:lpstr>PowerPoint Presentation</vt:lpstr>
      <vt:lpstr>PowerPoint Presentation</vt:lpstr>
      <vt:lpstr>PowerPoint Presentation</vt:lpstr>
      <vt:lpstr>And now a word from Dr. Khabo</vt:lpstr>
      <vt:lpstr>Aim #3: Improve  Viral Load Coverage</vt:lpstr>
      <vt:lpstr>The Outcome: A Completed Quality Improvement Project</vt:lpstr>
      <vt:lpstr>Project Summary</vt:lpstr>
      <vt:lpstr>Remember: DMAIC</vt:lpstr>
      <vt:lpstr>Remember: DMAIC</vt:lpstr>
      <vt:lpstr>PowerPoint Presentation</vt:lpstr>
      <vt:lpstr>LARC Schedule… Aim #3</vt:lpstr>
      <vt:lpstr>PowerPoint Presentation</vt:lpstr>
      <vt:lpstr>“If I had an hour to solve a problem… I'd spend 55 minutes thinking about the problem and five minutes thinking about solutions.”</vt:lpstr>
      <vt:lpstr>Process Mapping</vt:lpstr>
      <vt:lpstr>Problem Statement: 15 Words</vt:lpstr>
      <vt:lpstr>Voice of the Customer</vt:lpstr>
      <vt:lpstr>PowerPoint Presentation</vt:lpstr>
      <vt:lpstr>Baseline Data Measurement</vt:lpstr>
      <vt:lpstr>Data Collection: After Improvement</vt:lpstr>
      <vt:lpstr>Data Collection: After Improvement</vt:lpstr>
      <vt:lpstr>PowerPoint Presentation</vt:lpstr>
      <vt:lpstr>Fishbone  Diagram</vt:lpstr>
      <vt:lpstr>5 Whys</vt:lpstr>
      <vt:lpstr>Project  Deliverables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LARC Webinar</dc:title>
  <dc:creator>Barbara McKinney</dc:creator>
  <cp:lastModifiedBy>Barbara McKinney</cp:lastModifiedBy>
  <cp:revision>4</cp:revision>
  <dcterms:created xsi:type="dcterms:W3CDTF">2020-08-05T00:43:50Z</dcterms:created>
  <dcterms:modified xsi:type="dcterms:W3CDTF">2020-08-19T13:42:46Z</dcterms:modified>
</cp:coreProperties>
</file>